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34" r:id="rId2"/>
    <p:sldId id="491" r:id="rId3"/>
    <p:sldId id="468" r:id="rId4"/>
    <p:sldId id="462" r:id="rId5"/>
    <p:sldId id="485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480" r:id="rId15"/>
    <p:sldId id="489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 Ols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  <a:srgbClr val="00FFCC"/>
    <a:srgbClr val="FFFFCC"/>
    <a:srgbClr val="FFFF99"/>
    <a:srgbClr val="99FFCC"/>
    <a:srgbClr val="5F5F5F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7" autoAdjust="0"/>
    <p:restoredTop sz="87891" autoAdjust="0"/>
  </p:normalViewPr>
  <p:slideViewPr>
    <p:cSldViewPr snapToGrid="0">
      <p:cViewPr varScale="1">
        <p:scale>
          <a:sx n="107" d="100"/>
          <a:sy n="107" d="100"/>
        </p:scale>
        <p:origin x="1288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2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437B7F-056A-44C4-BFEA-D336EE8A07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F9D707-F68F-4D54-B137-E85AF0C36D8F}">
      <dgm:prSet/>
      <dgm:spPr/>
      <dgm:t>
        <a:bodyPr/>
        <a:lstStyle/>
        <a:p>
          <a:r>
            <a:rPr lang="en-US" dirty="0"/>
            <a:t>Administrative Support</a:t>
          </a:r>
        </a:p>
      </dgm:t>
    </dgm:pt>
    <dgm:pt modelId="{2C3467F0-7DE8-4DE7-B345-512E546D19BC}" type="parTrans" cxnId="{FD844C5B-0E70-493A-8F52-C902018F66BF}">
      <dgm:prSet/>
      <dgm:spPr/>
      <dgm:t>
        <a:bodyPr/>
        <a:lstStyle/>
        <a:p>
          <a:endParaRPr lang="en-US"/>
        </a:p>
      </dgm:t>
    </dgm:pt>
    <dgm:pt modelId="{E8003510-C530-49B6-95BE-1A8CCA7B137A}" type="sibTrans" cxnId="{FD844C5B-0E70-493A-8F52-C902018F66BF}">
      <dgm:prSet/>
      <dgm:spPr/>
      <dgm:t>
        <a:bodyPr/>
        <a:lstStyle/>
        <a:p>
          <a:endParaRPr lang="en-US"/>
        </a:p>
      </dgm:t>
    </dgm:pt>
    <dgm:pt modelId="{A4F99D23-26CB-4731-BCCC-7CFBC2068770}">
      <dgm:prSet/>
      <dgm:spPr/>
      <dgm:t>
        <a:bodyPr/>
        <a:lstStyle/>
        <a:p>
          <a:r>
            <a:rPr lang="en-US" dirty="0"/>
            <a:t>Public Affairs</a:t>
          </a:r>
        </a:p>
      </dgm:t>
    </dgm:pt>
    <dgm:pt modelId="{0FE56D7B-CDB4-40DB-BB7F-6C91CBDE8B8C}" type="parTrans" cxnId="{C06D6DCA-BB13-4BFE-B011-7C4F557EE6F9}">
      <dgm:prSet/>
      <dgm:spPr/>
      <dgm:t>
        <a:bodyPr/>
        <a:lstStyle/>
        <a:p>
          <a:endParaRPr lang="en-US"/>
        </a:p>
      </dgm:t>
    </dgm:pt>
    <dgm:pt modelId="{24D4D66C-B078-43CC-BEBF-BF0C3E9C8270}" type="sibTrans" cxnId="{C06D6DCA-BB13-4BFE-B011-7C4F557EE6F9}">
      <dgm:prSet/>
      <dgm:spPr/>
      <dgm:t>
        <a:bodyPr/>
        <a:lstStyle/>
        <a:p>
          <a:endParaRPr lang="en-US"/>
        </a:p>
      </dgm:t>
    </dgm:pt>
    <dgm:pt modelId="{8B76166E-829C-4AF1-A59D-D370B7EA4B09}">
      <dgm:prSet/>
      <dgm:spPr/>
      <dgm:t>
        <a:bodyPr/>
        <a:lstStyle/>
        <a:p>
          <a:r>
            <a:rPr lang="en-US"/>
            <a:t>Chaplain</a:t>
          </a:r>
        </a:p>
      </dgm:t>
    </dgm:pt>
    <dgm:pt modelId="{D0BF04D3-883B-4F02-AA2B-830FE91503D2}" type="parTrans" cxnId="{C58E61C5-982C-44D8-AFF9-A69280FEDEF6}">
      <dgm:prSet/>
      <dgm:spPr/>
      <dgm:t>
        <a:bodyPr/>
        <a:lstStyle/>
        <a:p>
          <a:endParaRPr lang="en-US"/>
        </a:p>
      </dgm:t>
    </dgm:pt>
    <dgm:pt modelId="{C229C1AE-58B2-4C73-8BAD-EC96A2626E48}" type="sibTrans" cxnId="{C58E61C5-982C-44D8-AFF9-A69280FEDEF6}">
      <dgm:prSet/>
      <dgm:spPr/>
      <dgm:t>
        <a:bodyPr/>
        <a:lstStyle/>
        <a:p>
          <a:endParaRPr lang="en-US"/>
        </a:p>
      </dgm:t>
    </dgm:pt>
    <dgm:pt modelId="{B9143A69-1A99-4868-BA4D-38B62563429A}">
      <dgm:prSet/>
      <dgm:spPr/>
      <dgm:t>
        <a:bodyPr/>
        <a:lstStyle/>
        <a:p>
          <a:r>
            <a:rPr lang="en-US" dirty="0"/>
            <a:t>Aux Search and Rescue</a:t>
          </a:r>
        </a:p>
      </dgm:t>
    </dgm:pt>
    <dgm:pt modelId="{F97CB8E5-84A3-4CD5-BB6D-024A8E134CCE}" type="parTrans" cxnId="{3BE21099-A225-45AA-8CEC-E8B6CD54B281}">
      <dgm:prSet/>
      <dgm:spPr/>
      <dgm:t>
        <a:bodyPr/>
        <a:lstStyle/>
        <a:p>
          <a:endParaRPr lang="en-US"/>
        </a:p>
      </dgm:t>
    </dgm:pt>
    <dgm:pt modelId="{2C52E8AE-9A91-4E0B-94E8-BDF7573EA4D8}" type="sibTrans" cxnId="{3BE21099-A225-45AA-8CEC-E8B6CD54B281}">
      <dgm:prSet/>
      <dgm:spPr/>
      <dgm:t>
        <a:bodyPr/>
        <a:lstStyle/>
        <a:p>
          <a:endParaRPr lang="en-US"/>
        </a:p>
      </dgm:t>
    </dgm:pt>
    <dgm:pt modelId="{0A202404-0E79-4BEB-9767-7C8D82AA2132}">
      <dgm:prSet/>
      <dgm:spPr/>
      <dgm:t>
        <a:bodyPr/>
        <a:lstStyle/>
        <a:p>
          <a:r>
            <a:rPr lang="en-US"/>
            <a:t>USCG Recruiting</a:t>
          </a:r>
        </a:p>
      </dgm:t>
    </dgm:pt>
    <dgm:pt modelId="{8A39FCCF-1614-4C7D-B5C2-A5E8EA5932A1}" type="parTrans" cxnId="{26819B69-B582-4687-8EA5-8FA77FF071F3}">
      <dgm:prSet/>
      <dgm:spPr/>
      <dgm:t>
        <a:bodyPr/>
        <a:lstStyle/>
        <a:p>
          <a:endParaRPr lang="en-US"/>
        </a:p>
      </dgm:t>
    </dgm:pt>
    <dgm:pt modelId="{2F2DC661-8D6A-4854-9FE2-4260C721DDDA}" type="sibTrans" cxnId="{26819B69-B582-4687-8EA5-8FA77FF071F3}">
      <dgm:prSet/>
      <dgm:spPr/>
      <dgm:t>
        <a:bodyPr/>
        <a:lstStyle/>
        <a:p>
          <a:endParaRPr lang="en-US"/>
        </a:p>
      </dgm:t>
    </dgm:pt>
    <dgm:pt modelId="{5367BBE0-6565-4BB9-B762-D08ECD01D20F}">
      <dgm:prSet/>
      <dgm:spPr/>
      <dgm:t>
        <a:bodyPr/>
        <a:lstStyle/>
        <a:p>
          <a:r>
            <a:rPr lang="en-US" dirty="0"/>
            <a:t>Interpreter</a:t>
          </a:r>
        </a:p>
      </dgm:t>
    </dgm:pt>
    <dgm:pt modelId="{4C4BE2EE-6E82-4CAA-A3B0-D20C404A2AF0}" type="parTrans" cxnId="{FB020209-4D11-499B-A3C0-3CDA3AA5E6D6}">
      <dgm:prSet/>
      <dgm:spPr/>
      <dgm:t>
        <a:bodyPr/>
        <a:lstStyle/>
        <a:p>
          <a:endParaRPr lang="en-US"/>
        </a:p>
      </dgm:t>
    </dgm:pt>
    <dgm:pt modelId="{F40BBEB7-F51C-46E2-BE9D-095BA257AC8D}" type="sibTrans" cxnId="{FB020209-4D11-499B-A3C0-3CDA3AA5E6D6}">
      <dgm:prSet/>
      <dgm:spPr/>
      <dgm:t>
        <a:bodyPr/>
        <a:lstStyle/>
        <a:p>
          <a:endParaRPr lang="en-US"/>
        </a:p>
      </dgm:t>
    </dgm:pt>
    <dgm:pt modelId="{AE3EA12A-F9A8-4C86-98B0-0777069C0EB7}">
      <dgm:prSet/>
      <dgm:spPr/>
      <dgm:t>
        <a:bodyPr/>
        <a:lstStyle/>
        <a:p>
          <a:r>
            <a:rPr lang="en-US"/>
            <a:t>Ombudsman</a:t>
          </a:r>
        </a:p>
      </dgm:t>
    </dgm:pt>
    <dgm:pt modelId="{11EAC6CD-800D-4D13-83B3-4498F8B99DD8}" type="parTrans" cxnId="{B808D9F1-7F42-48B8-ABEE-80931BC53D51}">
      <dgm:prSet/>
      <dgm:spPr/>
      <dgm:t>
        <a:bodyPr/>
        <a:lstStyle/>
        <a:p>
          <a:endParaRPr lang="en-US"/>
        </a:p>
      </dgm:t>
    </dgm:pt>
    <dgm:pt modelId="{9D5F62FF-2A88-43EA-84DF-7FEA7B05E85B}" type="sibTrans" cxnId="{B808D9F1-7F42-48B8-ABEE-80931BC53D51}">
      <dgm:prSet/>
      <dgm:spPr/>
      <dgm:t>
        <a:bodyPr/>
        <a:lstStyle/>
        <a:p>
          <a:endParaRPr lang="en-US"/>
        </a:p>
      </dgm:t>
    </dgm:pt>
    <dgm:pt modelId="{59A5EF88-98C6-43DD-A790-3EE0F6DF1DB3}">
      <dgm:prSet/>
      <dgm:spPr/>
      <dgm:t>
        <a:bodyPr/>
        <a:lstStyle/>
        <a:p>
          <a:r>
            <a:rPr lang="en-US" dirty="0"/>
            <a:t>Watchstander</a:t>
          </a:r>
        </a:p>
      </dgm:t>
    </dgm:pt>
    <dgm:pt modelId="{D6942B2A-432C-4A47-9B36-16ED935CBB77}" type="parTrans" cxnId="{837C44A7-26F2-4493-BFD1-5E9D8B183C9C}">
      <dgm:prSet/>
      <dgm:spPr/>
      <dgm:t>
        <a:bodyPr/>
        <a:lstStyle/>
        <a:p>
          <a:endParaRPr lang="en-US"/>
        </a:p>
      </dgm:t>
    </dgm:pt>
    <dgm:pt modelId="{019C364F-8524-400B-8649-E8BCCDC38D08}" type="sibTrans" cxnId="{837C44A7-26F2-4493-BFD1-5E9D8B183C9C}">
      <dgm:prSet/>
      <dgm:spPr/>
      <dgm:t>
        <a:bodyPr/>
        <a:lstStyle/>
        <a:p>
          <a:endParaRPr lang="en-US"/>
        </a:p>
      </dgm:t>
    </dgm:pt>
    <dgm:pt modelId="{A7E487AC-71DB-4CE3-8FCA-9743152310B9}">
      <dgm:prSet/>
      <dgm:spPr/>
      <dgm:t>
        <a:bodyPr/>
        <a:lstStyle/>
        <a:p>
          <a:r>
            <a:rPr lang="en-US" dirty="0"/>
            <a:t>TCT Instructor</a:t>
          </a:r>
        </a:p>
      </dgm:t>
    </dgm:pt>
    <dgm:pt modelId="{C92DE474-1DCC-40C4-A005-0F127E841AC3}" type="parTrans" cxnId="{4DF7B210-A07C-47D6-AB77-56AE9BFF9E7F}">
      <dgm:prSet/>
      <dgm:spPr/>
      <dgm:t>
        <a:bodyPr/>
        <a:lstStyle/>
        <a:p>
          <a:endParaRPr lang="en-US"/>
        </a:p>
      </dgm:t>
    </dgm:pt>
    <dgm:pt modelId="{1AE1543E-2420-4814-A668-852A4D62CF4E}" type="sibTrans" cxnId="{4DF7B210-A07C-47D6-AB77-56AE9BFF9E7F}">
      <dgm:prSet/>
      <dgm:spPr/>
      <dgm:t>
        <a:bodyPr/>
        <a:lstStyle/>
        <a:p>
          <a:endParaRPr lang="en-US"/>
        </a:p>
      </dgm:t>
    </dgm:pt>
    <dgm:pt modelId="{823A5357-C7DD-0341-9834-2B4690F06E20}" type="pres">
      <dgm:prSet presAssocID="{FB437B7F-056A-44C4-BFEA-D336EE8A0704}" presName="diagram" presStyleCnt="0">
        <dgm:presLayoutVars>
          <dgm:dir/>
          <dgm:resizeHandles val="exact"/>
        </dgm:presLayoutVars>
      </dgm:prSet>
      <dgm:spPr/>
    </dgm:pt>
    <dgm:pt modelId="{9DD2468D-BB45-7F4D-A798-5FAFCBFF3E89}" type="pres">
      <dgm:prSet presAssocID="{6DF9D707-F68F-4D54-B137-E85AF0C36D8F}" presName="node" presStyleLbl="node1" presStyleIdx="0" presStyleCnt="9">
        <dgm:presLayoutVars>
          <dgm:bulletEnabled val="1"/>
        </dgm:presLayoutVars>
      </dgm:prSet>
      <dgm:spPr/>
    </dgm:pt>
    <dgm:pt modelId="{42EA54F7-88D0-8E47-A04C-3DFE4CA4F80D}" type="pres">
      <dgm:prSet presAssocID="{E8003510-C530-49B6-95BE-1A8CCA7B137A}" presName="sibTrans" presStyleCnt="0"/>
      <dgm:spPr/>
    </dgm:pt>
    <dgm:pt modelId="{B6853DA9-CD7E-7E45-B93E-31D67C5B9239}" type="pres">
      <dgm:prSet presAssocID="{A4F99D23-26CB-4731-BCCC-7CFBC2068770}" presName="node" presStyleLbl="node1" presStyleIdx="1" presStyleCnt="9">
        <dgm:presLayoutVars>
          <dgm:bulletEnabled val="1"/>
        </dgm:presLayoutVars>
      </dgm:prSet>
      <dgm:spPr/>
    </dgm:pt>
    <dgm:pt modelId="{8E672213-CD29-7347-9F36-D71F4F9EBCF7}" type="pres">
      <dgm:prSet presAssocID="{24D4D66C-B078-43CC-BEBF-BF0C3E9C8270}" presName="sibTrans" presStyleCnt="0"/>
      <dgm:spPr/>
    </dgm:pt>
    <dgm:pt modelId="{93DF0188-C7DE-1743-A2D7-54F67C117C3F}" type="pres">
      <dgm:prSet presAssocID="{8B76166E-829C-4AF1-A59D-D370B7EA4B09}" presName="node" presStyleLbl="node1" presStyleIdx="2" presStyleCnt="9">
        <dgm:presLayoutVars>
          <dgm:bulletEnabled val="1"/>
        </dgm:presLayoutVars>
      </dgm:prSet>
      <dgm:spPr/>
    </dgm:pt>
    <dgm:pt modelId="{A087D128-D6ED-C240-B494-75055D82A8E8}" type="pres">
      <dgm:prSet presAssocID="{C229C1AE-58B2-4C73-8BAD-EC96A2626E48}" presName="sibTrans" presStyleCnt="0"/>
      <dgm:spPr/>
    </dgm:pt>
    <dgm:pt modelId="{2C5CD495-E292-6644-936F-0E04C635D622}" type="pres">
      <dgm:prSet presAssocID="{B9143A69-1A99-4868-BA4D-38B62563429A}" presName="node" presStyleLbl="node1" presStyleIdx="3" presStyleCnt="9">
        <dgm:presLayoutVars>
          <dgm:bulletEnabled val="1"/>
        </dgm:presLayoutVars>
      </dgm:prSet>
      <dgm:spPr/>
    </dgm:pt>
    <dgm:pt modelId="{3C9666D7-0538-814C-9D21-3D37494F4BAB}" type="pres">
      <dgm:prSet presAssocID="{2C52E8AE-9A91-4E0B-94E8-BDF7573EA4D8}" presName="sibTrans" presStyleCnt="0"/>
      <dgm:spPr/>
    </dgm:pt>
    <dgm:pt modelId="{2F4C5D21-C969-C44D-9ED2-A757F800DEB8}" type="pres">
      <dgm:prSet presAssocID="{0A202404-0E79-4BEB-9767-7C8D82AA2132}" presName="node" presStyleLbl="node1" presStyleIdx="4" presStyleCnt="9">
        <dgm:presLayoutVars>
          <dgm:bulletEnabled val="1"/>
        </dgm:presLayoutVars>
      </dgm:prSet>
      <dgm:spPr/>
    </dgm:pt>
    <dgm:pt modelId="{06675FE2-2AED-C74D-BA28-F482F6369476}" type="pres">
      <dgm:prSet presAssocID="{2F2DC661-8D6A-4854-9FE2-4260C721DDDA}" presName="sibTrans" presStyleCnt="0"/>
      <dgm:spPr/>
    </dgm:pt>
    <dgm:pt modelId="{C6DBDD92-E688-CA40-948D-55C63B4BB948}" type="pres">
      <dgm:prSet presAssocID="{5367BBE0-6565-4BB9-B762-D08ECD01D20F}" presName="node" presStyleLbl="node1" presStyleIdx="5" presStyleCnt="9">
        <dgm:presLayoutVars>
          <dgm:bulletEnabled val="1"/>
        </dgm:presLayoutVars>
      </dgm:prSet>
      <dgm:spPr/>
    </dgm:pt>
    <dgm:pt modelId="{142080DB-9C20-A047-ABB3-50FFFEFA63B1}" type="pres">
      <dgm:prSet presAssocID="{F40BBEB7-F51C-46E2-BE9D-095BA257AC8D}" presName="sibTrans" presStyleCnt="0"/>
      <dgm:spPr/>
    </dgm:pt>
    <dgm:pt modelId="{6350E287-83F6-1F42-B7C6-4513A092208C}" type="pres">
      <dgm:prSet presAssocID="{AE3EA12A-F9A8-4C86-98B0-0777069C0EB7}" presName="node" presStyleLbl="node1" presStyleIdx="6" presStyleCnt="9">
        <dgm:presLayoutVars>
          <dgm:bulletEnabled val="1"/>
        </dgm:presLayoutVars>
      </dgm:prSet>
      <dgm:spPr/>
    </dgm:pt>
    <dgm:pt modelId="{396F2271-E8CC-8148-8CE9-7C645A235DA7}" type="pres">
      <dgm:prSet presAssocID="{9D5F62FF-2A88-43EA-84DF-7FEA7B05E85B}" presName="sibTrans" presStyleCnt="0"/>
      <dgm:spPr/>
    </dgm:pt>
    <dgm:pt modelId="{82E030B1-BC76-A248-A018-308FBA5C4F1C}" type="pres">
      <dgm:prSet presAssocID="{59A5EF88-98C6-43DD-A790-3EE0F6DF1DB3}" presName="node" presStyleLbl="node1" presStyleIdx="7" presStyleCnt="9">
        <dgm:presLayoutVars>
          <dgm:bulletEnabled val="1"/>
        </dgm:presLayoutVars>
      </dgm:prSet>
      <dgm:spPr/>
    </dgm:pt>
    <dgm:pt modelId="{FBEC85D7-8831-9949-ADB6-6EDE9E731DBC}" type="pres">
      <dgm:prSet presAssocID="{019C364F-8524-400B-8649-E8BCCDC38D08}" presName="sibTrans" presStyleCnt="0"/>
      <dgm:spPr/>
    </dgm:pt>
    <dgm:pt modelId="{E95F57B7-3818-294B-B6D7-7628EC1D25C5}" type="pres">
      <dgm:prSet presAssocID="{A7E487AC-71DB-4CE3-8FCA-9743152310B9}" presName="node" presStyleLbl="node1" presStyleIdx="8" presStyleCnt="9">
        <dgm:presLayoutVars>
          <dgm:bulletEnabled val="1"/>
        </dgm:presLayoutVars>
      </dgm:prSet>
      <dgm:spPr/>
    </dgm:pt>
  </dgm:ptLst>
  <dgm:cxnLst>
    <dgm:cxn modelId="{FB020209-4D11-499B-A3C0-3CDA3AA5E6D6}" srcId="{FB437B7F-056A-44C4-BFEA-D336EE8A0704}" destId="{5367BBE0-6565-4BB9-B762-D08ECD01D20F}" srcOrd="5" destOrd="0" parTransId="{4C4BE2EE-6E82-4CAA-A3B0-D20C404A2AF0}" sibTransId="{F40BBEB7-F51C-46E2-BE9D-095BA257AC8D}"/>
    <dgm:cxn modelId="{4DF7B210-A07C-47D6-AB77-56AE9BFF9E7F}" srcId="{FB437B7F-056A-44C4-BFEA-D336EE8A0704}" destId="{A7E487AC-71DB-4CE3-8FCA-9743152310B9}" srcOrd="8" destOrd="0" parTransId="{C92DE474-1DCC-40C4-A005-0F127E841AC3}" sibTransId="{1AE1543E-2420-4814-A668-852A4D62CF4E}"/>
    <dgm:cxn modelId="{6FAEBD38-A206-7344-AE87-82C9B5A29853}" type="presOf" srcId="{FB437B7F-056A-44C4-BFEA-D336EE8A0704}" destId="{823A5357-C7DD-0341-9834-2B4690F06E20}" srcOrd="0" destOrd="0" presId="urn:microsoft.com/office/officeart/2005/8/layout/default"/>
    <dgm:cxn modelId="{65D2B555-F4D2-AD49-9EB3-DE16FA74A754}" type="presOf" srcId="{5367BBE0-6565-4BB9-B762-D08ECD01D20F}" destId="{C6DBDD92-E688-CA40-948D-55C63B4BB948}" srcOrd="0" destOrd="0" presId="urn:microsoft.com/office/officeart/2005/8/layout/default"/>
    <dgm:cxn modelId="{FD844C5B-0E70-493A-8F52-C902018F66BF}" srcId="{FB437B7F-056A-44C4-BFEA-D336EE8A0704}" destId="{6DF9D707-F68F-4D54-B137-E85AF0C36D8F}" srcOrd="0" destOrd="0" parTransId="{2C3467F0-7DE8-4DE7-B345-512E546D19BC}" sibTransId="{E8003510-C530-49B6-95BE-1A8CCA7B137A}"/>
    <dgm:cxn modelId="{5E9C785D-C993-B64C-A072-88D6D1943E01}" type="presOf" srcId="{AE3EA12A-F9A8-4C86-98B0-0777069C0EB7}" destId="{6350E287-83F6-1F42-B7C6-4513A092208C}" srcOrd="0" destOrd="0" presId="urn:microsoft.com/office/officeart/2005/8/layout/default"/>
    <dgm:cxn modelId="{26819B69-B582-4687-8EA5-8FA77FF071F3}" srcId="{FB437B7F-056A-44C4-BFEA-D336EE8A0704}" destId="{0A202404-0E79-4BEB-9767-7C8D82AA2132}" srcOrd="4" destOrd="0" parTransId="{8A39FCCF-1614-4C7D-B5C2-A5E8EA5932A1}" sibTransId="{2F2DC661-8D6A-4854-9FE2-4260C721DDDA}"/>
    <dgm:cxn modelId="{6F427675-C6CC-E445-848C-EA67CCCD7F6A}" type="presOf" srcId="{59A5EF88-98C6-43DD-A790-3EE0F6DF1DB3}" destId="{82E030B1-BC76-A248-A018-308FBA5C4F1C}" srcOrd="0" destOrd="0" presId="urn:microsoft.com/office/officeart/2005/8/layout/default"/>
    <dgm:cxn modelId="{FEBD7C75-5616-6547-9B30-96120C9746DA}" type="presOf" srcId="{8B76166E-829C-4AF1-A59D-D370B7EA4B09}" destId="{93DF0188-C7DE-1743-A2D7-54F67C117C3F}" srcOrd="0" destOrd="0" presId="urn:microsoft.com/office/officeart/2005/8/layout/default"/>
    <dgm:cxn modelId="{BA15F48A-E35C-0143-8330-72033293AB72}" type="presOf" srcId="{6DF9D707-F68F-4D54-B137-E85AF0C36D8F}" destId="{9DD2468D-BB45-7F4D-A798-5FAFCBFF3E89}" srcOrd="0" destOrd="0" presId="urn:microsoft.com/office/officeart/2005/8/layout/default"/>
    <dgm:cxn modelId="{3BE21099-A225-45AA-8CEC-E8B6CD54B281}" srcId="{FB437B7F-056A-44C4-BFEA-D336EE8A0704}" destId="{B9143A69-1A99-4868-BA4D-38B62563429A}" srcOrd="3" destOrd="0" parTransId="{F97CB8E5-84A3-4CD5-BB6D-024A8E134CCE}" sibTransId="{2C52E8AE-9A91-4E0B-94E8-BDF7573EA4D8}"/>
    <dgm:cxn modelId="{837C44A7-26F2-4493-BFD1-5E9D8B183C9C}" srcId="{FB437B7F-056A-44C4-BFEA-D336EE8A0704}" destId="{59A5EF88-98C6-43DD-A790-3EE0F6DF1DB3}" srcOrd="7" destOrd="0" parTransId="{D6942B2A-432C-4A47-9B36-16ED935CBB77}" sibTransId="{019C364F-8524-400B-8649-E8BCCDC38D08}"/>
    <dgm:cxn modelId="{8E85ABA8-5D50-B541-BAD2-1AAE0735C720}" type="presOf" srcId="{0A202404-0E79-4BEB-9767-7C8D82AA2132}" destId="{2F4C5D21-C969-C44D-9ED2-A757F800DEB8}" srcOrd="0" destOrd="0" presId="urn:microsoft.com/office/officeart/2005/8/layout/default"/>
    <dgm:cxn modelId="{C58E61C5-982C-44D8-AFF9-A69280FEDEF6}" srcId="{FB437B7F-056A-44C4-BFEA-D336EE8A0704}" destId="{8B76166E-829C-4AF1-A59D-D370B7EA4B09}" srcOrd="2" destOrd="0" parTransId="{D0BF04D3-883B-4F02-AA2B-830FE91503D2}" sibTransId="{C229C1AE-58B2-4C73-8BAD-EC96A2626E48}"/>
    <dgm:cxn modelId="{FD4544C7-5EBA-8F4A-868D-8E539680B3AA}" type="presOf" srcId="{A4F99D23-26CB-4731-BCCC-7CFBC2068770}" destId="{B6853DA9-CD7E-7E45-B93E-31D67C5B9239}" srcOrd="0" destOrd="0" presId="urn:microsoft.com/office/officeart/2005/8/layout/default"/>
    <dgm:cxn modelId="{F0392BCA-218D-3E42-9A26-1A9DE377E175}" type="presOf" srcId="{B9143A69-1A99-4868-BA4D-38B62563429A}" destId="{2C5CD495-E292-6644-936F-0E04C635D622}" srcOrd="0" destOrd="0" presId="urn:microsoft.com/office/officeart/2005/8/layout/default"/>
    <dgm:cxn modelId="{C06D6DCA-BB13-4BFE-B011-7C4F557EE6F9}" srcId="{FB437B7F-056A-44C4-BFEA-D336EE8A0704}" destId="{A4F99D23-26CB-4731-BCCC-7CFBC2068770}" srcOrd="1" destOrd="0" parTransId="{0FE56D7B-CDB4-40DB-BB7F-6C91CBDE8B8C}" sibTransId="{24D4D66C-B078-43CC-BEBF-BF0C3E9C8270}"/>
    <dgm:cxn modelId="{60C3F0CF-4EBD-3249-9547-EF511CAA3244}" type="presOf" srcId="{A7E487AC-71DB-4CE3-8FCA-9743152310B9}" destId="{E95F57B7-3818-294B-B6D7-7628EC1D25C5}" srcOrd="0" destOrd="0" presId="urn:microsoft.com/office/officeart/2005/8/layout/default"/>
    <dgm:cxn modelId="{B808D9F1-7F42-48B8-ABEE-80931BC53D51}" srcId="{FB437B7F-056A-44C4-BFEA-D336EE8A0704}" destId="{AE3EA12A-F9A8-4C86-98B0-0777069C0EB7}" srcOrd="6" destOrd="0" parTransId="{11EAC6CD-800D-4D13-83B3-4498F8B99DD8}" sibTransId="{9D5F62FF-2A88-43EA-84DF-7FEA7B05E85B}"/>
    <dgm:cxn modelId="{E1750EF4-59BE-3848-81A3-5A09D797292A}" type="presParOf" srcId="{823A5357-C7DD-0341-9834-2B4690F06E20}" destId="{9DD2468D-BB45-7F4D-A798-5FAFCBFF3E89}" srcOrd="0" destOrd="0" presId="urn:microsoft.com/office/officeart/2005/8/layout/default"/>
    <dgm:cxn modelId="{0019D16B-D15D-2F42-90CC-08B5779358A6}" type="presParOf" srcId="{823A5357-C7DD-0341-9834-2B4690F06E20}" destId="{42EA54F7-88D0-8E47-A04C-3DFE4CA4F80D}" srcOrd="1" destOrd="0" presId="urn:microsoft.com/office/officeart/2005/8/layout/default"/>
    <dgm:cxn modelId="{2F03707F-DD8D-9145-B8B7-33CEB055CC18}" type="presParOf" srcId="{823A5357-C7DD-0341-9834-2B4690F06E20}" destId="{B6853DA9-CD7E-7E45-B93E-31D67C5B9239}" srcOrd="2" destOrd="0" presId="urn:microsoft.com/office/officeart/2005/8/layout/default"/>
    <dgm:cxn modelId="{9ADD1986-0F24-E34F-9C81-D7F18647CA45}" type="presParOf" srcId="{823A5357-C7DD-0341-9834-2B4690F06E20}" destId="{8E672213-CD29-7347-9F36-D71F4F9EBCF7}" srcOrd="3" destOrd="0" presId="urn:microsoft.com/office/officeart/2005/8/layout/default"/>
    <dgm:cxn modelId="{1903FF61-8100-444E-AD14-FC3977F48EC0}" type="presParOf" srcId="{823A5357-C7DD-0341-9834-2B4690F06E20}" destId="{93DF0188-C7DE-1743-A2D7-54F67C117C3F}" srcOrd="4" destOrd="0" presId="urn:microsoft.com/office/officeart/2005/8/layout/default"/>
    <dgm:cxn modelId="{ED8AF4F5-16C5-1C4E-B183-FD44F0EC7AF4}" type="presParOf" srcId="{823A5357-C7DD-0341-9834-2B4690F06E20}" destId="{A087D128-D6ED-C240-B494-75055D82A8E8}" srcOrd="5" destOrd="0" presId="urn:microsoft.com/office/officeart/2005/8/layout/default"/>
    <dgm:cxn modelId="{B1A6B9C1-3329-0342-946D-E3CA11C2EBBA}" type="presParOf" srcId="{823A5357-C7DD-0341-9834-2B4690F06E20}" destId="{2C5CD495-E292-6644-936F-0E04C635D622}" srcOrd="6" destOrd="0" presId="urn:microsoft.com/office/officeart/2005/8/layout/default"/>
    <dgm:cxn modelId="{68E58A4E-DD6A-FE41-930D-07C6283EDC2B}" type="presParOf" srcId="{823A5357-C7DD-0341-9834-2B4690F06E20}" destId="{3C9666D7-0538-814C-9D21-3D37494F4BAB}" srcOrd="7" destOrd="0" presId="urn:microsoft.com/office/officeart/2005/8/layout/default"/>
    <dgm:cxn modelId="{26174F4E-EEAD-B941-B345-815610E3B9E3}" type="presParOf" srcId="{823A5357-C7DD-0341-9834-2B4690F06E20}" destId="{2F4C5D21-C969-C44D-9ED2-A757F800DEB8}" srcOrd="8" destOrd="0" presId="urn:microsoft.com/office/officeart/2005/8/layout/default"/>
    <dgm:cxn modelId="{98BB0A63-BAE4-8C4F-91CD-C37E8B1C7913}" type="presParOf" srcId="{823A5357-C7DD-0341-9834-2B4690F06E20}" destId="{06675FE2-2AED-C74D-BA28-F482F6369476}" srcOrd="9" destOrd="0" presId="urn:microsoft.com/office/officeart/2005/8/layout/default"/>
    <dgm:cxn modelId="{82DAAEEB-DCA7-1B47-B32D-AFC1A02A6D79}" type="presParOf" srcId="{823A5357-C7DD-0341-9834-2B4690F06E20}" destId="{C6DBDD92-E688-CA40-948D-55C63B4BB948}" srcOrd="10" destOrd="0" presId="urn:microsoft.com/office/officeart/2005/8/layout/default"/>
    <dgm:cxn modelId="{EF4A1D0C-4112-8947-809F-36395827C956}" type="presParOf" srcId="{823A5357-C7DD-0341-9834-2B4690F06E20}" destId="{142080DB-9C20-A047-ABB3-50FFFEFA63B1}" srcOrd="11" destOrd="0" presId="urn:microsoft.com/office/officeart/2005/8/layout/default"/>
    <dgm:cxn modelId="{7D1E639F-B15C-2846-BC67-48D6C1CF4098}" type="presParOf" srcId="{823A5357-C7DD-0341-9834-2B4690F06E20}" destId="{6350E287-83F6-1F42-B7C6-4513A092208C}" srcOrd="12" destOrd="0" presId="urn:microsoft.com/office/officeart/2005/8/layout/default"/>
    <dgm:cxn modelId="{0250D164-43F4-AE45-B0DA-F4CCAEE09152}" type="presParOf" srcId="{823A5357-C7DD-0341-9834-2B4690F06E20}" destId="{396F2271-E8CC-8148-8CE9-7C645A235DA7}" srcOrd="13" destOrd="0" presId="urn:microsoft.com/office/officeart/2005/8/layout/default"/>
    <dgm:cxn modelId="{5D08AAAA-C8AF-B948-865D-BFF18A0CF751}" type="presParOf" srcId="{823A5357-C7DD-0341-9834-2B4690F06E20}" destId="{82E030B1-BC76-A248-A018-308FBA5C4F1C}" srcOrd="14" destOrd="0" presId="urn:microsoft.com/office/officeart/2005/8/layout/default"/>
    <dgm:cxn modelId="{A14F8FC7-C8E1-F148-9ACE-1A7E42CB6BDB}" type="presParOf" srcId="{823A5357-C7DD-0341-9834-2B4690F06E20}" destId="{FBEC85D7-8831-9949-ADB6-6EDE9E731DBC}" srcOrd="15" destOrd="0" presId="urn:microsoft.com/office/officeart/2005/8/layout/default"/>
    <dgm:cxn modelId="{BAC698F8-799D-6841-918E-C0B400D49151}" type="presParOf" srcId="{823A5357-C7DD-0341-9834-2B4690F06E20}" destId="{E95F57B7-3818-294B-B6D7-7628EC1D25C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437B7F-056A-44C4-BFEA-D336EE8A07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F9D707-F68F-4D54-B137-E85AF0C36D8F}">
      <dgm:prSet/>
      <dgm:spPr/>
      <dgm:t>
        <a:bodyPr/>
        <a:lstStyle/>
        <a:p>
          <a:r>
            <a:rPr lang="en-US" dirty="0"/>
            <a:t>Air Observer</a:t>
          </a:r>
        </a:p>
      </dgm:t>
    </dgm:pt>
    <dgm:pt modelId="{2C3467F0-7DE8-4DE7-B345-512E546D19BC}" type="parTrans" cxnId="{FD844C5B-0E70-493A-8F52-C902018F66BF}">
      <dgm:prSet/>
      <dgm:spPr/>
      <dgm:t>
        <a:bodyPr/>
        <a:lstStyle/>
        <a:p>
          <a:endParaRPr lang="en-US"/>
        </a:p>
      </dgm:t>
    </dgm:pt>
    <dgm:pt modelId="{E8003510-C530-49B6-95BE-1A8CCA7B137A}" type="sibTrans" cxnId="{FD844C5B-0E70-493A-8F52-C902018F66BF}">
      <dgm:prSet/>
      <dgm:spPr/>
      <dgm:t>
        <a:bodyPr/>
        <a:lstStyle/>
        <a:p>
          <a:endParaRPr lang="en-US"/>
        </a:p>
      </dgm:t>
    </dgm:pt>
    <dgm:pt modelId="{46C80DFB-4E63-452C-8601-B916DAC5F400}">
      <dgm:prSet/>
      <dgm:spPr/>
      <dgm:t>
        <a:bodyPr/>
        <a:lstStyle/>
        <a:p>
          <a:r>
            <a:rPr lang="en-US" dirty="0"/>
            <a:t>Aircrew</a:t>
          </a:r>
        </a:p>
      </dgm:t>
    </dgm:pt>
    <dgm:pt modelId="{9870D55A-3ED4-4889-9D1D-47B9CA41BE80}" type="parTrans" cxnId="{234D27A2-70EB-46D1-BC21-FBB77CCB3302}">
      <dgm:prSet/>
      <dgm:spPr/>
      <dgm:t>
        <a:bodyPr/>
        <a:lstStyle/>
        <a:p>
          <a:endParaRPr lang="en-US"/>
        </a:p>
      </dgm:t>
    </dgm:pt>
    <dgm:pt modelId="{B4C7D7A8-7FB7-4253-96C6-714269AEF44A}" type="sibTrans" cxnId="{234D27A2-70EB-46D1-BC21-FBB77CCB3302}">
      <dgm:prSet/>
      <dgm:spPr/>
      <dgm:t>
        <a:bodyPr/>
        <a:lstStyle/>
        <a:p>
          <a:endParaRPr lang="en-US"/>
        </a:p>
      </dgm:t>
    </dgm:pt>
    <dgm:pt modelId="{B6CE8A69-B91D-4787-A08C-ACE170A71597}">
      <dgm:prSet/>
      <dgm:spPr/>
      <dgm:t>
        <a:bodyPr/>
        <a:lstStyle/>
        <a:p>
          <a:r>
            <a:rPr lang="en-US" dirty="0"/>
            <a:t>Air Operations Pilot</a:t>
          </a:r>
        </a:p>
      </dgm:t>
    </dgm:pt>
    <dgm:pt modelId="{7364E612-5B03-4D47-85AC-EE182E80A9B2}" type="parTrans" cxnId="{8208D131-E771-4420-B0C2-7DB0D9EAFEC6}">
      <dgm:prSet/>
      <dgm:spPr/>
      <dgm:t>
        <a:bodyPr/>
        <a:lstStyle/>
        <a:p>
          <a:endParaRPr lang="en-US"/>
        </a:p>
      </dgm:t>
    </dgm:pt>
    <dgm:pt modelId="{DE090196-27BE-422A-A6E7-71525B37CA3B}" type="sibTrans" cxnId="{8208D131-E771-4420-B0C2-7DB0D9EAFEC6}">
      <dgm:prSet/>
      <dgm:spPr/>
      <dgm:t>
        <a:bodyPr/>
        <a:lstStyle/>
        <a:p>
          <a:endParaRPr lang="en-US"/>
        </a:p>
      </dgm:t>
    </dgm:pt>
    <dgm:pt modelId="{1C9631F3-A468-4017-98A4-F4FCD5FDE99B}">
      <dgm:prSet/>
      <dgm:spPr/>
      <dgm:t>
        <a:bodyPr/>
        <a:lstStyle/>
        <a:p>
          <a:r>
            <a:rPr lang="en-US" dirty="0"/>
            <a:t>In Port Watchstander</a:t>
          </a:r>
        </a:p>
      </dgm:t>
    </dgm:pt>
    <dgm:pt modelId="{825F3AD6-2738-4AA5-9C25-C0648A81D44C}" type="parTrans" cxnId="{824F84F5-F71A-4AA8-984C-3DACAE8983EC}">
      <dgm:prSet/>
      <dgm:spPr/>
      <dgm:t>
        <a:bodyPr/>
        <a:lstStyle/>
        <a:p>
          <a:endParaRPr lang="en-US"/>
        </a:p>
      </dgm:t>
    </dgm:pt>
    <dgm:pt modelId="{605A455C-AC7B-49D3-A237-18E4B5525353}" type="sibTrans" cxnId="{824F84F5-F71A-4AA8-984C-3DACAE8983EC}">
      <dgm:prSet/>
      <dgm:spPr/>
      <dgm:t>
        <a:bodyPr/>
        <a:lstStyle/>
        <a:p>
          <a:endParaRPr lang="en-US"/>
        </a:p>
      </dgm:t>
    </dgm:pt>
    <dgm:pt modelId="{353766E2-BA93-4A4D-BA0E-EC04EAC9C84B}">
      <dgm:prSet/>
      <dgm:spPr/>
      <dgm:t>
        <a:bodyPr/>
        <a:lstStyle/>
        <a:p>
          <a:r>
            <a:rPr lang="en-US" dirty="0"/>
            <a:t>PATCO Patrol Commander</a:t>
          </a:r>
        </a:p>
      </dgm:t>
    </dgm:pt>
    <dgm:pt modelId="{F5EF71DD-6D3A-4F08-9F06-59AD26CF5E4C}" type="parTrans" cxnId="{2FB3CB32-29E6-4C88-83BC-D3DFAAFD4FF3}">
      <dgm:prSet/>
      <dgm:spPr/>
      <dgm:t>
        <a:bodyPr/>
        <a:lstStyle/>
        <a:p>
          <a:endParaRPr lang="en-US"/>
        </a:p>
      </dgm:t>
    </dgm:pt>
    <dgm:pt modelId="{73256D4E-1067-4905-B07D-0E9F4E9C64A2}" type="sibTrans" cxnId="{2FB3CB32-29E6-4C88-83BC-D3DFAAFD4FF3}">
      <dgm:prSet/>
      <dgm:spPr/>
      <dgm:t>
        <a:bodyPr/>
        <a:lstStyle/>
        <a:p>
          <a:endParaRPr lang="en-US"/>
        </a:p>
      </dgm:t>
    </dgm:pt>
    <dgm:pt modelId="{57DB5F0B-A6E8-4230-B1A3-93A7CEEF93AE}">
      <dgm:prSet/>
      <dgm:spPr/>
      <dgm:t>
        <a:bodyPr/>
        <a:lstStyle/>
        <a:p>
          <a:r>
            <a:rPr lang="en-US" dirty="0"/>
            <a:t>Boat Crew Member</a:t>
          </a:r>
        </a:p>
      </dgm:t>
    </dgm:pt>
    <dgm:pt modelId="{79EAD1F7-23EC-43FF-B793-6F0DFA753A44}" type="parTrans" cxnId="{D9CDB185-E9C5-48D3-9801-67CC68DCC3FF}">
      <dgm:prSet/>
      <dgm:spPr/>
      <dgm:t>
        <a:bodyPr/>
        <a:lstStyle/>
        <a:p>
          <a:endParaRPr lang="en-US"/>
        </a:p>
      </dgm:t>
    </dgm:pt>
    <dgm:pt modelId="{6B59504A-FAB7-4B22-A2D7-41E0B5674F25}" type="sibTrans" cxnId="{D9CDB185-E9C5-48D3-9801-67CC68DCC3FF}">
      <dgm:prSet/>
      <dgm:spPr/>
      <dgm:t>
        <a:bodyPr/>
        <a:lstStyle/>
        <a:p>
          <a:endParaRPr lang="en-US"/>
        </a:p>
      </dgm:t>
    </dgm:pt>
    <dgm:pt modelId="{AB402A6D-1A2F-40DB-AEE4-75AC62E2D789}">
      <dgm:prSet/>
      <dgm:spPr/>
      <dgm:t>
        <a:bodyPr/>
        <a:lstStyle/>
        <a:p>
          <a:r>
            <a:rPr lang="en-US" dirty="0"/>
            <a:t>Coxswain</a:t>
          </a:r>
        </a:p>
      </dgm:t>
    </dgm:pt>
    <dgm:pt modelId="{91E46129-398D-4663-BCBD-1708F83F2FAC}" type="parTrans" cxnId="{0AFF76C8-A5A6-4816-806D-295F67FA5EBA}">
      <dgm:prSet/>
      <dgm:spPr/>
      <dgm:t>
        <a:bodyPr/>
        <a:lstStyle/>
        <a:p>
          <a:endParaRPr lang="en-US"/>
        </a:p>
      </dgm:t>
    </dgm:pt>
    <dgm:pt modelId="{AE249AA1-85CF-49AF-A884-1BA8D171FFBD}" type="sibTrans" cxnId="{0AFF76C8-A5A6-4816-806D-295F67FA5EBA}">
      <dgm:prSet/>
      <dgm:spPr/>
      <dgm:t>
        <a:bodyPr/>
        <a:lstStyle/>
        <a:p>
          <a:endParaRPr lang="en-US"/>
        </a:p>
      </dgm:t>
    </dgm:pt>
    <dgm:pt modelId="{91FAB9C1-9D0E-49B5-91B8-9878E0560EBA}">
      <dgm:prSet/>
      <dgm:spPr/>
      <dgm:t>
        <a:bodyPr/>
        <a:lstStyle/>
        <a:p>
          <a:r>
            <a:rPr lang="en-US" dirty="0"/>
            <a:t>PWO Operator</a:t>
          </a:r>
        </a:p>
      </dgm:t>
    </dgm:pt>
    <dgm:pt modelId="{FC60608B-D4D9-46FF-B826-DEE3DBAD8250}" type="parTrans" cxnId="{72BD0F81-CFEC-4C84-A8EA-48A99DFE8554}">
      <dgm:prSet/>
      <dgm:spPr/>
      <dgm:t>
        <a:bodyPr/>
        <a:lstStyle/>
        <a:p>
          <a:endParaRPr lang="en-US"/>
        </a:p>
      </dgm:t>
    </dgm:pt>
    <dgm:pt modelId="{3F52418E-8511-41B3-93A4-1E16B725985B}" type="sibTrans" cxnId="{72BD0F81-CFEC-4C84-A8EA-48A99DFE8554}">
      <dgm:prSet/>
      <dgm:spPr/>
      <dgm:t>
        <a:bodyPr/>
        <a:lstStyle/>
        <a:p>
          <a:endParaRPr lang="en-US"/>
        </a:p>
      </dgm:t>
    </dgm:pt>
    <dgm:pt modelId="{9BF27004-4C69-4228-B83F-7CA8A42CC983}">
      <dgm:prSet/>
      <dgm:spPr/>
      <dgm:t>
        <a:bodyPr/>
        <a:lstStyle/>
        <a:p>
          <a:r>
            <a:rPr lang="en-US" dirty="0"/>
            <a:t>TCO Radio Watchstander</a:t>
          </a:r>
        </a:p>
      </dgm:t>
    </dgm:pt>
    <dgm:pt modelId="{102667F6-FAC1-4E89-BEA4-A48EE2557489}" type="parTrans" cxnId="{17D75F5A-BBB7-4C19-8B17-8B384F983F4A}">
      <dgm:prSet/>
      <dgm:spPr/>
      <dgm:t>
        <a:bodyPr/>
        <a:lstStyle/>
        <a:p>
          <a:endParaRPr lang="en-US"/>
        </a:p>
      </dgm:t>
    </dgm:pt>
    <dgm:pt modelId="{69FC8F9C-FD68-486F-BCCC-4C515B6D3624}" type="sibTrans" cxnId="{17D75F5A-BBB7-4C19-8B17-8B384F983F4A}">
      <dgm:prSet/>
      <dgm:spPr/>
      <dgm:t>
        <a:bodyPr/>
        <a:lstStyle/>
        <a:p>
          <a:endParaRPr lang="en-US"/>
        </a:p>
      </dgm:t>
    </dgm:pt>
    <dgm:pt modelId="{ADED6900-A66F-4E25-988F-0CEBADA3610E}">
      <dgm:prSet/>
      <dgm:spPr/>
      <dgm:t>
        <a:bodyPr/>
        <a:lstStyle/>
        <a:p>
          <a:r>
            <a:rPr lang="en-US" dirty="0"/>
            <a:t>USCG Boat Crew Member</a:t>
          </a:r>
        </a:p>
      </dgm:t>
    </dgm:pt>
    <dgm:pt modelId="{28A381AE-D11C-456C-9ACC-93DFC13345E4}" type="parTrans" cxnId="{6BAC9618-05FF-4F36-8998-0C2ED9481C99}">
      <dgm:prSet/>
      <dgm:spPr/>
      <dgm:t>
        <a:bodyPr/>
        <a:lstStyle/>
        <a:p>
          <a:endParaRPr lang="en-US"/>
        </a:p>
      </dgm:t>
    </dgm:pt>
    <dgm:pt modelId="{24058607-744C-414A-82C6-5A026755EBBE}" type="sibTrans" cxnId="{6BAC9618-05FF-4F36-8998-0C2ED9481C99}">
      <dgm:prSet/>
      <dgm:spPr/>
      <dgm:t>
        <a:bodyPr/>
        <a:lstStyle/>
        <a:p>
          <a:endParaRPr lang="en-US"/>
        </a:p>
      </dgm:t>
    </dgm:pt>
    <dgm:pt modelId="{823A5357-C7DD-0341-9834-2B4690F06E20}" type="pres">
      <dgm:prSet presAssocID="{FB437B7F-056A-44C4-BFEA-D336EE8A0704}" presName="diagram" presStyleCnt="0">
        <dgm:presLayoutVars>
          <dgm:dir/>
          <dgm:resizeHandles val="exact"/>
        </dgm:presLayoutVars>
      </dgm:prSet>
      <dgm:spPr/>
    </dgm:pt>
    <dgm:pt modelId="{9DD2468D-BB45-7F4D-A798-5FAFCBFF3E89}" type="pres">
      <dgm:prSet presAssocID="{6DF9D707-F68F-4D54-B137-E85AF0C36D8F}" presName="node" presStyleLbl="node1" presStyleIdx="0" presStyleCnt="10">
        <dgm:presLayoutVars>
          <dgm:bulletEnabled val="1"/>
        </dgm:presLayoutVars>
      </dgm:prSet>
      <dgm:spPr/>
    </dgm:pt>
    <dgm:pt modelId="{42EA54F7-88D0-8E47-A04C-3DFE4CA4F80D}" type="pres">
      <dgm:prSet presAssocID="{E8003510-C530-49B6-95BE-1A8CCA7B137A}" presName="sibTrans" presStyleCnt="0"/>
      <dgm:spPr/>
    </dgm:pt>
    <dgm:pt modelId="{E4229556-3228-4681-AE63-03CCB68AADF8}" type="pres">
      <dgm:prSet presAssocID="{46C80DFB-4E63-452C-8601-B916DAC5F400}" presName="node" presStyleLbl="node1" presStyleIdx="1" presStyleCnt="10">
        <dgm:presLayoutVars>
          <dgm:bulletEnabled val="1"/>
        </dgm:presLayoutVars>
      </dgm:prSet>
      <dgm:spPr/>
    </dgm:pt>
    <dgm:pt modelId="{C6AA8FC6-E150-42EE-907F-6A9626B5DA85}" type="pres">
      <dgm:prSet presAssocID="{B4C7D7A8-7FB7-4253-96C6-714269AEF44A}" presName="sibTrans" presStyleCnt="0"/>
      <dgm:spPr/>
    </dgm:pt>
    <dgm:pt modelId="{F832642C-6B70-4CC2-84BF-A53EB07B3287}" type="pres">
      <dgm:prSet presAssocID="{B6CE8A69-B91D-4787-A08C-ACE170A71597}" presName="node" presStyleLbl="node1" presStyleIdx="2" presStyleCnt="10">
        <dgm:presLayoutVars>
          <dgm:bulletEnabled val="1"/>
        </dgm:presLayoutVars>
      </dgm:prSet>
      <dgm:spPr/>
    </dgm:pt>
    <dgm:pt modelId="{E1542819-74BC-4CC3-AB62-99DC08DB03DC}" type="pres">
      <dgm:prSet presAssocID="{DE090196-27BE-422A-A6E7-71525B37CA3B}" presName="sibTrans" presStyleCnt="0"/>
      <dgm:spPr/>
    </dgm:pt>
    <dgm:pt modelId="{D94FFA81-3506-459E-9342-C900FF6EB124}" type="pres">
      <dgm:prSet presAssocID="{1C9631F3-A468-4017-98A4-F4FCD5FDE99B}" presName="node" presStyleLbl="node1" presStyleIdx="3" presStyleCnt="10">
        <dgm:presLayoutVars>
          <dgm:bulletEnabled val="1"/>
        </dgm:presLayoutVars>
      </dgm:prSet>
      <dgm:spPr/>
    </dgm:pt>
    <dgm:pt modelId="{3FAE8C1B-B917-4DEF-AB22-1468B41D891E}" type="pres">
      <dgm:prSet presAssocID="{605A455C-AC7B-49D3-A237-18E4B5525353}" presName="sibTrans" presStyleCnt="0"/>
      <dgm:spPr/>
    </dgm:pt>
    <dgm:pt modelId="{348F611C-1916-4BBD-809B-CCFD0EB860DC}" type="pres">
      <dgm:prSet presAssocID="{353766E2-BA93-4A4D-BA0E-EC04EAC9C84B}" presName="node" presStyleLbl="node1" presStyleIdx="4" presStyleCnt="10">
        <dgm:presLayoutVars>
          <dgm:bulletEnabled val="1"/>
        </dgm:presLayoutVars>
      </dgm:prSet>
      <dgm:spPr/>
    </dgm:pt>
    <dgm:pt modelId="{ABBADF9F-421F-4801-A644-E619AE4F70CF}" type="pres">
      <dgm:prSet presAssocID="{73256D4E-1067-4905-B07D-0E9F4E9C64A2}" presName="sibTrans" presStyleCnt="0"/>
      <dgm:spPr/>
    </dgm:pt>
    <dgm:pt modelId="{C063C92E-15A6-4AF2-ABDB-9B1FB851D809}" type="pres">
      <dgm:prSet presAssocID="{57DB5F0B-A6E8-4230-B1A3-93A7CEEF93AE}" presName="node" presStyleLbl="node1" presStyleIdx="5" presStyleCnt="10">
        <dgm:presLayoutVars>
          <dgm:bulletEnabled val="1"/>
        </dgm:presLayoutVars>
      </dgm:prSet>
      <dgm:spPr/>
    </dgm:pt>
    <dgm:pt modelId="{3030F47D-222A-465F-B723-074D3866FAB4}" type="pres">
      <dgm:prSet presAssocID="{6B59504A-FAB7-4B22-A2D7-41E0B5674F25}" presName="sibTrans" presStyleCnt="0"/>
      <dgm:spPr/>
    </dgm:pt>
    <dgm:pt modelId="{E3FBE6E6-C216-4FB5-8DBF-2DB63244DDD9}" type="pres">
      <dgm:prSet presAssocID="{AB402A6D-1A2F-40DB-AEE4-75AC62E2D789}" presName="node" presStyleLbl="node1" presStyleIdx="6" presStyleCnt="10">
        <dgm:presLayoutVars>
          <dgm:bulletEnabled val="1"/>
        </dgm:presLayoutVars>
      </dgm:prSet>
      <dgm:spPr/>
    </dgm:pt>
    <dgm:pt modelId="{0D64A774-958A-43AE-B7AD-D65279E01D75}" type="pres">
      <dgm:prSet presAssocID="{AE249AA1-85CF-49AF-A884-1BA8D171FFBD}" presName="sibTrans" presStyleCnt="0"/>
      <dgm:spPr/>
    </dgm:pt>
    <dgm:pt modelId="{0A2E811B-981A-4FE5-86DD-227200688CFB}" type="pres">
      <dgm:prSet presAssocID="{91FAB9C1-9D0E-49B5-91B8-9878E0560EBA}" presName="node" presStyleLbl="node1" presStyleIdx="7" presStyleCnt="10">
        <dgm:presLayoutVars>
          <dgm:bulletEnabled val="1"/>
        </dgm:presLayoutVars>
      </dgm:prSet>
      <dgm:spPr/>
    </dgm:pt>
    <dgm:pt modelId="{9FE2F4B8-0F49-47DF-A183-5CD3F093E6EF}" type="pres">
      <dgm:prSet presAssocID="{3F52418E-8511-41B3-93A4-1E16B725985B}" presName="sibTrans" presStyleCnt="0"/>
      <dgm:spPr/>
    </dgm:pt>
    <dgm:pt modelId="{B4832E3A-FB80-44D3-A672-1768614B1984}" type="pres">
      <dgm:prSet presAssocID="{9BF27004-4C69-4228-B83F-7CA8A42CC983}" presName="node" presStyleLbl="node1" presStyleIdx="8" presStyleCnt="10">
        <dgm:presLayoutVars>
          <dgm:bulletEnabled val="1"/>
        </dgm:presLayoutVars>
      </dgm:prSet>
      <dgm:spPr/>
    </dgm:pt>
    <dgm:pt modelId="{6149C59A-BDD9-4CD9-83AF-499BF3A1B203}" type="pres">
      <dgm:prSet presAssocID="{69FC8F9C-FD68-486F-BCCC-4C515B6D3624}" presName="sibTrans" presStyleCnt="0"/>
      <dgm:spPr/>
    </dgm:pt>
    <dgm:pt modelId="{773631E5-069B-419B-A28A-95F3B8DB4F16}" type="pres">
      <dgm:prSet presAssocID="{ADED6900-A66F-4E25-988F-0CEBADA3610E}" presName="node" presStyleLbl="node1" presStyleIdx="9" presStyleCnt="10">
        <dgm:presLayoutVars>
          <dgm:bulletEnabled val="1"/>
        </dgm:presLayoutVars>
      </dgm:prSet>
      <dgm:spPr/>
    </dgm:pt>
  </dgm:ptLst>
  <dgm:cxnLst>
    <dgm:cxn modelId="{DCC92209-9ADE-484F-9A04-FDD299F566D7}" type="presOf" srcId="{1C9631F3-A468-4017-98A4-F4FCD5FDE99B}" destId="{D94FFA81-3506-459E-9342-C900FF6EB124}" srcOrd="0" destOrd="0" presId="urn:microsoft.com/office/officeart/2005/8/layout/default"/>
    <dgm:cxn modelId="{F72CA111-9883-4176-8472-99243197C630}" type="presOf" srcId="{91FAB9C1-9D0E-49B5-91B8-9878E0560EBA}" destId="{0A2E811B-981A-4FE5-86DD-227200688CFB}" srcOrd="0" destOrd="0" presId="urn:microsoft.com/office/officeart/2005/8/layout/default"/>
    <dgm:cxn modelId="{6BAC9618-05FF-4F36-8998-0C2ED9481C99}" srcId="{FB437B7F-056A-44C4-BFEA-D336EE8A0704}" destId="{ADED6900-A66F-4E25-988F-0CEBADA3610E}" srcOrd="9" destOrd="0" parTransId="{28A381AE-D11C-456C-9ACC-93DFC13345E4}" sibTransId="{24058607-744C-414A-82C6-5A026755EBBE}"/>
    <dgm:cxn modelId="{8208D131-E771-4420-B0C2-7DB0D9EAFEC6}" srcId="{FB437B7F-056A-44C4-BFEA-D336EE8A0704}" destId="{B6CE8A69-B91D-4787-A08C-ACE170A71597}" srcOrd="2" destOrd="0" parTransId="{7364E612-5B03-4D47-85AC-EE182E80A9B2}" sibTransId="{DE090196-27BE-422A-A6E7-71525B37CA3B}"/>
    <dgm:cxn modelId="{2FB3CB32-29E6-4C88-83BC-D3DFAAFD4FF3}" srcId="{FB437B7F-056A-44C4-BFEA-D336EE8A0704}" destId="{353766E2-BA93-4A4D-BA0E-EC04EAC9C84B}" srcOrd="4" destOrd="0" parTransId="{F5EF71DD-6D3A-4F08-9F06-59AD26CF5E4C}" sibTransId="{73256D4E-1067-4905-B07D-0E9F4E9C64A2}"/>
    <dgm:cxn modelId="{6FAEBD38-A206-7344-AE87-82C9B5A29853}" type="presOf" srcId="{FB437B7F-056A-44C4-BFEA-D336EE8A0704}" destId="{823A5357-C7DD-0341-9834-2B4690F06E20}" srcOrd="0" destOrd="0" presId="urn:microsoft.com/office/officeart/2005/8/layout/default"/>
    <dgm:cxn modelId="{A44A543B-DB57-458E-AA41-1B97E9CA3616}" type="presOf" srcId="{B6CE8A69-B91D-4787-A08C-ACE170A71597}" destId="{F832642C-6B70-4CC2-84BF-A53EB07B3287}" srcOrd="0" destOrd="0" presId="urn:microsoft.com/office/officeart/2005/8/layout/default"/>
    <dgm:cxn modelId="{6F79BC42-C357-4D93-B0BB-94BDAAAB5A88}" type="presOf" srcId="{46C80DFB-4E63-452C-8601-B916DAC5F400}" destId="{E4229556-3228-4681-AE63-03CCB68AADF8}" srcOrd="0" destOrd="0" presId="urn:microsoft.com/office/officeart/2005/8/layout/default"/>
    <dgm:cxn modelId="{1059D452-07EE-4FE5-B17D-65D64BE9F1BD}" type="presOf" srcId="{353766E2-BA93-4A4D-BA0E-EC04EAC9C84B}" destId="{348F611C-1916-4BBD-809B-CCFD0EB860DC}" srcOrd="0" destOrd="0" presId="urn:microsoft.com/office/officeart/2005/8/layout/default"/>
    <dgm:cxn modelId="{17D75F5A-BBB7-4C19-8B17-8B384F983F4A}" srcId="{FB437B7F-056A-44C4-BFEA-D336EE8A0704}" destId="{9BF27004-4C69-4228-B83F-7CA8A42CC983}" srcOrd="8" destOrd="0" parTransId="{102667F6-FAC1-4E89-BEA4-A48EE2557489}" sibTransId="{69FC8F9C-FD68-486F-BCCC-4C515B6D3624}"/>
    <dgm:cxn modelId="{FD844C5B-0E70-493A-8F52-C902018F66BF}" srcId="{FB437B7F-056A-44C4-BFEA-D336EE8A0704}" destId="{6DF9D707-F68F-4D54-B137-E85AF0C36D8F}" srcOrd="0" destOrd="0" parTransId="{2C3467F0-7DE8-4DE7-B345-512E546D19BC}" sibTransId="{E8003510-C530-49B6-95BE-1A8CCA7B137A}"/>
    <dgm:cxn modelId="{6C33F35E-704E-4DF2-B4C1-44FF3F65C9B2}" type="presOf" srcId="{AB402A6D-1A2F-40DB-AEE4-75AC62E2D789}" destId="{E3FBE6E6-C216-4FB5-8DBF-2DB63244DDD9}" srcOrd="0" destOrd="0" presId="urn:microsoft.com/office/officeart/2005/8/layout/default"/>
    <dgm:cxn modelId="{72BD0F81-CFEC-4C84-A8EA-48A99DFE8554}" srcId="{FB437B7F-056A-44C4-BFEA-D336EE8A0704}" destId="{91FAB9C1-9D0E-49B5-91B8-9878E0560EBA}" srcOrd="7" destOrd="0" parTransId="{FC60608B-D4D9-46FF-B826-DEE3DBAD8250}" sibTransId="{3F52418E-8511-41B3-93A4-1E16B725985B}"/>
    <dgm:cxn modelId="{D9CDB185-E9C5-48D3-9801-67CC68DCC3FF}" srcId="{FB437B7F-056A-44C4-BFEA-D336EE8A0704}" destId="{57DB5F0B-A6E8-4230-B1A3-93A7CEEF93AE}" srcOrd="5" destOrd="0" parTransId="{79EAD1F7-23EC-43FF-B793-6F0DFA753A44}" sibTransId="{6B59504A-FAB7-4B22-A2D7-41E0B5674F25}"/>
    <dgm:cxn modelId="{89CCDB8A-9E48-4B59-BC31-95C3DCFB100E}" type="presOf" srcId="{9BF27004-4C69-4228-B83F-7CA8A42CC983}" destId="{B4832E3A-FB80-44D3-A672-1768614B1984}" srcOrd="0" destOrd="0" presId="urn:microsoft.com/office/officeart/2005/8/layout/default"/>
    <dgm:cxn modelId="{BA15F48A-E35C-0143-8330-72033293AB72}" type="presOf" srcId="{6DF9D707-F68F-4D54-B137-E85AF0C36D8F}" destId="{9DD2468D-BB45-7F4D-A798-5FAFCBFF3E89}" srcOrd="0" destOrd="0" presId="urn:microsoft.com/office/officeart/2005/8/layout/default"/>
    <dgm:cxn modelId="{234D27A2-70EB-46D1-BC21-FBB77CCB3302}" srcId="{FB437B7F-056A-44C4-BFEA-D336EE8A0704}" destId="{46C80DFB-4E63-452C-8601-B916DAC5F400}" srcOrd="1" destOrd="0" parTransId="{9870D55A-3ED4-4889-9D1D-47B9CA41BE80}" sibTransId="{B4C7D7A8-7FB7-4253-96C6-714269AEF44A}"/>
    <dgm:cxn modelId="{6576CAC2-CED2-4A87-88AA-FC5E683A7F6D}" type="presOf" srcId="{57DB5F0B-A6E8-4230-B1A3-93A7CEEF93AE}" destId="{C063C92E-15A6-4AF2-ABDB-9B1FB851D809}" srcOrd="0" destOrd="0" presId="urn:microsoft.com/office/officeart/2005/8/layout/default"/>
    <dgm:cxn modelId="{822CF8C7-2D7F-4E1E-8F87-C9DD29C81870}" type="presOf" srcId="{ADED6900-A66F-4E25-988F-0CEBADA3610E}" destId="{773631E5-069B-419B-A28A-95F3B8DB4F16}" srcOrd="0" destOrd="0" presId="urn:microsoft.com/office/officeart/2005/8/layout/default"/>
    <dgm:cxn modelId="{0AFF76C8-A5A6-4816-806D-295F67FA5EBA}" srcId="{FB437B7F-056A-44C4-BFEA-D336EE8A0704}" destId="{AB402A6D-1A2F-40DB-AEE4-75AC62E2D789}" srcOrd="6" destOrd="0" parTransId="{91E46129-398D-4663-BCBD-1708F83F2FAC}" sibTransId="{AE249AA1-85CF-49AF-A884-1BA8D171FFBD}"/>
    <dgm:cxn modelId="{824F84F5-F71A-4AA8-984C-3DACAE8983EC}" srcId="{FB437B7F-056A-44C4-BFEA-D336EE8A0704}" destId="{1C9631F3-A468-4017-98A4-F4FCD5FDE99B}" srcOrd="3" destOrd="0" parTransId="{825F3AD6-2738-4AA5-9C25-C0648A81D44C}" sibTransId="{605A455C-AC7B-49D3-A237-18E4B5525353}"/>
    <dgm:cxn modelId="{E1750EF4-59BE-3848-81A3-5A09D797292A}" type="presParOf" srcId="{823A5357-C7DD-0341-9834-2B4690F06E20}" destId="{9DD2468D-BB45-7F4D-A798-5FAFCBFF3E89}" srcOrd="0" destOrd="0" presId="urn:microsoft.com/office/officeart/2005/8/layout/default"/>
    <dgm:cxn modelId="{0019D16B-D15D-2F42-90CC-08B5779358A6}" type="presParOf" srcId="{823A5357-C7DD-0341-9834-2B4690F06E20}" destId="{42EA54F7-88D0-8E47-A04C-3DFE4CA4F80D}" srcOrd="1" destOrd="0" presId="urn:microsoft.com/office/officeart/2005/8/layout/default"/>
    <dgm:cxn modelId="{3B57232D-830F-4AE9-BC88-8261F514293E}" type="presParOf" srcId="{823A5357-C7DD-0341-9834-2B4690F06E20}" destId="{E4229556-3228-4681-AE63-03CCB68AADF8}" srcOrd="2" destOrd="0" presId="urn:microsoft.com/office/officeart/2005/8/layout/default"/>
    <dgm:cxn modelId="{2AB56237-724A-4355-8455-C3985E3C13A7}" type="presParOf" srcId="{823A5357-C7DD-0341-9834-2B4690F06E20}" destId="{C6AA8FC6-E150-42EE-907F-6A9626B5DA85}" srcOrd="3" destOrd="0" presId="urn:microsoft.com/office/officeart/2005/8/layout/default"/>
    <dgm:cxn modelId="{C48B47B6-10D0-408B-BE3D-6907342210F5}" type="presParOf" srcId="{823A5357-C7DD-0341-9834-2B4690F06E20}" destId="{F832642C-6B70-4CC2-84BF-A53EB07B3287}" srcOrd="4" destOrd="0" presId="urn:microsoft.com/office/officeart/2005/8/layout/default"/>
    <dgm:cxn modelId="{D422F4D5-8709-461A-803D-94915938FB24}" type="presParOf" srcId="{823A5357-C7DD-0341-9834-2B4690F06E20}" destId="{E1542819-74BC-4CC3-AB62-99DC08DB03DC}" srcOrd="5" destOrd="0" presId="urn:microsoft.com/office/officeart/2005/8/layout/default"/>
    <dgm:cxn modelId="{3D8F292F-0F3B-484D-8128-233628047DB5}" type="presParOf" srcId="{823A5357-C7DD-0341-9834-2B4690F06E20}" destId="{D94FFA81-3506-459E-9342-C900FF6EB124}" srcOrd="6" destOrd="0" presId="urn:microsoft.com/office/officeart/2005/8/layout/default"/>
    <dgm:cxn modelId="{C3C944E8-E285-405E-8A87-F33C8B849985}" type="presParOf" srcId="{823A5357-C7DD-0341-9834-2B4690F06E20}" destId="{3FAE8C1B-B917-4DEF-AB22-1468B41D891E}" srcOrd="7" destOrd="0" presId="urn:microsoft.com/office/officeart/2005/8/layout/default"/>
    <dgm:cxn modelId="{F6B01D65-6EFA-4E3E-8A30-131A00290252}" type="presParOf" srcId="{823A5357-C7DD-0341-9834-2B4690F06E20}" destId="{348F611C-1916-4BBD-809B-CCFD0EB860DC}" srcOrd="8" destOrd="0" presId="urn:microsoft.com/office/officeart/2005/8/layout/default"/>
    <dgm:cxn modelId="{825C659C-0DDD-4FF6-AE81-C8B6340E43BD}" type="presParOf" srcId="{823A5357-C7DD-0341-9834-2B4690F06E20}" destId="{ABBADF9F-421F-4801-A644-E619AE4F70CF}" srcOrd="9" destOrd="0" presId="urn:microsoft.com/office/officeart/2005/8/layout/default"/>
    <dgm:cxn modelId="{DBAE999E-9402-4034-98FF-668B10441F87}" type="presParOf" srcId="{823A5357-C7DD-0341-9834-2B4690F06E20}" destId="{C063C92E-15A6-4AF2-ABDB-9B1FB851D809}" srcOrd="10" destOrd="0" presId="urn:microsoft.com/office/officeart/2005/8/layout/default"/>
    <dgm:cxn modelId="{CB5F4A6A-610B-4C89-BF6A-D2BFB1A77CD2}" type="presParOf" srcId="{823A5357-C7DD-0341-9834-2B4690F06E20}" destId="{3030F47D-222A-465F-B723-074D3866FAB4}" srcOrd="11" destOrd="0" presId="urn:microsoft.com/office/officeart/2005/8/layout/default"/>
    <dgm:cxn modelId="{239A9876-AC01-4EEF-9916-7EA2933FE028}" type="presParOf" srcId="{823A5357-C7DD-0341-9834-2B4690F06E20}" destId="{E3FBE6E6-C216-4FB5-8DBF-2DB63244DDD9}" srcOrd="12" destOrd="0" presId="urn:microsoft.com/office/officeart/2005/8/layout/default"/>
    <dgm:cxn modelId="{91607C23-4E1B-4117-BD78-0A43A2FA2E5D}" type="presParOf" srcId="{823A5357-C7DD-0341-9834-2B4690F06E20}" destId="{0D64A774-958A-43AE-B7AD-D65279E01D75}" srcOrd="13" destOrd="0" presId="urn:microsoft.com/office/officeart/2005/8/layout/default"/>
    <dgm:cxn modelId="{15F0B5D3-4FFE-4FEB-B396-F35D54A83625}" type="presParOf" srcId="{823A5357-C7DD-0341-9834-2B4690F06E20}" destId="{0A2E811B-981A-4FE5-86DD-227200688CFB}" srcOrd="14" destOrd="0" presId="urn:microsoft.com/office/officeart/2005/8/layout/default"/>
    <dgm:cxn modelId="{33CB592B-AE00-4F0B-B93C-1F3BC8D1D389}" type="presParOf" srcId="{823A5357-C7DD-0341-9834-2B4690F06E20}" destId="{9FE2F4B8-0F49-47DF-A183-5CD3F093E6EF}" srcOrd="15" destOrd="0" presId="urn:microsoft.com/office/officeart/2005/8/layout/default"/>
    <dgm:cxn modelId="{C9AC25AC-39C3-4009-962D-BCB6C1D28B01}" type="presParOf" srcId="{823A5357-C7DD-0341-9834-2B4690F06E20}" destId="{B4832E3A-FB80-44D3-A672-1768614B1984}" srcOrd="16" destOrd="0" presId="urn:microsoft.com/office/officeart/2005/8/layout/default"/>
    <dgm:cxn modelId="{C13EA95D-7956-4F5F-9D44-62AABD5F825F}" type="presParOf" srcId="{823A5357-C7DD-0341-9834-2B4690F06E20}" destId="{6149C59A-BDD9-4CD9-83AF-499BF3A1B203}" srcOrd="17" destOrd="0" presId="urn:microsoft.com/office/officeart/2005/8/layout/default"/>
    <dgm:cxn modelId="{01476F1C-F725-4D23-99CB-3175451FEC69}" type="presParOf" srcId="{823A5357-C7DD-0341-9834-2B4690F06E20}" destId="{773631E5-069B-419B-A28A-95F3B8DB4F1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437B7F-056A-44C4-BFEA-D336EE8A07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F9D707-F68F-4D54-B137-E85AF0C36D8F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Air Mission Fixed Wing</a:t>
          </a:r>
          <a:endParaRPr lang="en-US" dirty="0"/>
        </a:p>
      </dgm:t>
    </dgm:pt>
    <dgm:pt modelId="{2C3467F0-7DE8-4DE7-B345-512E546D19BC}" type="parTrans" cxnId="{FD844C5B-0E70-493A-8F52-C902018F66BF}">
      <dgm:prSet/>
      <dgm:spPr/>
      <dgm:t>
        <a:bodyPr/>
        <a:lstStyle/>
        <a:p>
          <a:endParaRPr lang="en-US"/>
        </a:p>
      </dgm:t>
    </dgm:pt>
    <dgm:pt modelId="{E8003510-C530-49B6-95BE-1A8CCA7B137A}" type="sibTrans" cxnId="{FD844C5B-0E70-493A-8F52-C902018F66BF}">
      <dgm:prSet/>
      <dgm:spPr/>
      <dgm:t>
        <a:bodyPr/>
        <a:lstStyle/>
        <a:p>
          <a:endParaRPr lang="en-US"/>
        </a:p>
      </dgm:t>
    </dgm:pt>
    <dgm:pt modelId="{722940D1-53E1-437C-B5E6-D4AD4E1B7369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Air Mission Rotary Wing</a:t>
          </a:r>
        </a:p>
      </dgm:t>
    </dgm:pt>
    <dgm:pt modelId="{189501DF-D61B-42AA-9F91-1FAB618532FF}" type="parTrans" cxnId="{8CF1A51C-16D2-4B8E-8AF8-AA7719CD7248}">
      <dgm:prSet/>
      <dgm:spPr/>
      <dgm:t>
        <a:bodyPr/>
        <a:lstStyle/>
        <a:p>
          <a:endParaRPr lang="en-US"/>
        </a:p>
      </dgm:t>
    </dgm:pt>
    <dgm:pt modelId="{2CB228D0-3C7F-4327-8D9F-EB00D8334127}" type="sibTrans" cxnId="{8CF1A51C-16D2-4B8E-8AF8-AA7719CD7248}">
      <dgm:prSet/>
      <dgm:spPr/>
      <dgm:t>
        <a:bodyPr/>
        <a:lstStyle/>
        <a:p>
          <a:endParaRPr lang="en-US"/>
        </a:p>
      </dgm:t>
    </dgm:pt>
    <dgm:pt modelId="{2801D3A1-7766-4A98-9ACD-1F05B5B20A2F}">
      <dgm:prSet/>
      <dgm:spPr/>
      <dgm:t>
        <a:bodyPr/>
        <a:lstStyle/>
        <a:p>
          <a:r>
            <a:rPr lang="en-US">
              <a:solidFill>
                <a:srgbClr val="FFFFFF"/>
              </a:solidFill>
            </a:rPr>
            <a:t>Mobile Radio Facility</a:t>
          </a:r>
          <a:endParaRPr lang="en-US" dirty="0">
            <a:solidFill>
              <a:srgbClr val="FFFFFF"/>
            </a:solidFill>
          </a:endParaRPr>
        </a:p>
      </dgm:t>
    </dgm:pt>
    <dgm:pt modelId="{48FD15A8-C929-46B6-9ABB-DDE8792E5404}" type="parTrans" cxnId="{28B6A19D-3C4D-439C-B774-C9CE4BB0B03C}">
      <dgm:prSet/>
      <dgm:spPr/>
      <dgm:t>
        <a:bodyPr/>
        <a:lstStyle/>
        <a:p>
          <a:endParaRPr lang="en-US"/>
        </a:p>
      </dgm:t>
    </dgm:pt>
    <dgm:pt modelId="{2170DAAA-4609-453B-A84A-236766531CF8}" type="sibTrans" cxnId="{28B6A19D-3C4D-439C-B774-C9CE4BB0B03C}">
      <dgm:prSet/>
      <dgm:spPr/>
      <dgm:t>
        <a:bodyPr/>
        <a:lstStyle/>
        <a:p>
          <a:endParaRPr lang="en-US"/>
        </a:p>
      </dgm:t>
    </dgm:pt>
    <dgm:pt modelId="{B87B26F8-E4EA-4E98-BB7A-01954C04005C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Mobile Radio Facility Fixed Base</a:t>
          </a:r>
        </a:p>
      </dgm:t>
    </dgm:pt>
    <dgm:pt modelId="{CE6C9EEA-FE32-49A3-8653-6C7649FDAAFA}" type="parTrans" cxnId="{9744559B-F6AF-48CF-8B5C-8BA1D60160FD}">
      <dgm:prSet/>
      <dgm:spPr/>
      <dgm:t>
        <a:bodyPr/>
        <a:lstStyle/>
        <a:p>
          <a:endParaRPr lang="en-US"/>
        </a:p>
      </dgm:t>
    </dgm:pt>
    <dgm:pt modelId="{6422285E-F91C-45DB-A029-33B6E0D1997D}" type="sibTrans" cxnId="{9744559B-F6AF-48CF-8B5C-8BA1D60160FD}">
      <dgm:prSet/>
      <dgm:spPr/>
      <dgm:t>
        <a:bodyPr/>
        <a:lstStyle/>
        <a:p>
          <a:endParaRPr lang="en-US"/>
        </a:p>
      </dgm:t>
    </dgm:pt>
    <dgm:pt modelId="{CAEE625A-7312-499E-B3C0-C32C6371A367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Vessel Facility &lt;24’</a:t>
          </a:r>
          <a:endParaRPr lang="en-US" dirty="0"/>
        </a:p>
      </dgm:t>
    </dgm:pt>
    <dgm:pt modelId="{8E57260C-5B08-4FEB-BB1B-B9888755428B}" type="parTrans" cxnId="{2BF3B853-A00B-4B53-932B-3C444776BAB9}">
      <dgm:prSet/>
      <dgm:spPr/>
      <dgm:t>
        <a:bodyPr/>
        <a:lstStyle/>
        <a:p>
          <a:endParaRPr lang="en-US"/>
        </a:p>
      </dgm:t>
    </dgm:pt>
    <dgm:pt modelId="{C23CCBE4-4556-4EE5-9136-F40C908FA402}" type="sibTrans" cxnId="{2BF3B853-A00B-4B53-932B-3C444776BAB9}">
      <dgm:prSet/>
      <dgm:spPr/>
      <dgm:t>
        <a:bodyPr/>
        <a:lstStyle/>
        <a:p>
          <a:endParaRPr lang="en-US"/>
        </a:p>
      </dgm:t>
    </dgm:pt>
    <dgm:pt modelId="{2505A596-0AD9-47F5-A1D2-63989B4816B4}">
      <dgm:prSet/>
      <dgm:spPr/>
      <dgm:t>
        <a:bodyPr/>
        <a:lstStyle/>
        <a:p>
          <a:r>
            <a:rPr lang="en-US">
              <a:solidFill>
                <a:srgbClr val="FFFFFF"/>
              </a:solidFill>
            </a:rPr>
            <a:t>Vessel Facility &gt;24’</a:t>
          </a:r>
          <a:endParaRPr lang="en-US" dirty="0">
            <a:solidFill>
              <a:srgbClr val="FFFFFF"/>
            </a:solidFill>
          </a:endParaRPr>
        </a:p>
      </dgm:t>
    </dgm:pt>
    <dgm:pt modelId="{A0083E40-C109-4714-9E99-78E3D05F543B}" type="parTrans" cxnId="{4D40AA44-A4D7-464C-8E7E-8D231C592B3F}">
      <dgm:prSet/>
      <dgm:spPr/>
      <dgm:t>
        <a:bodyPr/>
        <a:lstStyle/>
        <a:p>
          <a:endParaRPr lang="en-US"/>
        </a:p>
      </dgm:t>
    </dgm:pt>
    <dgm:pt modelId="{3F21A3E8-E70B-4ABA-8AF5-540BDF22AB2C}" type="sibTrans" cxnId="{4D40AA44-A4D7-464C-8E7E-8D231C592B3F}">
      <dgm:prSet/>
      <dgm:spPr/>
      <dgm:t>
        <a:bodyPr/>
        <a:lstStyle/>
        <a:p>
          <a:endParaRPr lang="en-US"/>
        </a:p>
      </dgm:t>
    </dgm:pt>
    <dgm:pt modelId="{DD8C4DD0-A96B-4925-B66E-7FDA0D6FE0E7}">
      <dgm:prSet/>
      <dgm:spPr/>
      <dgm:t>
        <a:bodyPr/>
        <a:lstStyle/>
        <a:p>
          <a:r>
            <a:rPr lang="en-US">
              <a:solidFill>
                <a:srgbClr val="FFFFFF"/>
              </a:solidFill>
            </a:rPr>
            <a:t>PWC Facility</a:t>
          </a:r>
          <a:endParaRPr lang="en-US" dirty="0">
            <a:solidFill>
              <a:srgbClr val="FFFFFF"/>
            </a:solidFill>
          </a:endParaRPr>
        </a:p>
      </dgm:t>
    </dgm:pt>
    <dgm:pt modelId="{78315129-B036-4E86-95AF-2FDD279C6B89}" type="parTrans" cxnId="{C962A7E7-63F7-4E56-93B9-986103B7DA91}">
      <dgm:prSet/>
      <dgm:spPr/>
      <dgm:t>
        <a:bodyPr/>
        <a:lstStyle/>
        <a:p>
          <a:endParaRPr lang="en-US"/>
        </a:p>
      </dgm:t>
    </dgm:pt>
    <dgm:pt modelId="{78245A4E-B60A-4232-B293-B214D9193EED}" type="sibTrans" cxnId="{C962A7E7-63F7-4E56-93B9-986103B7DA91}">
      <dgm:prSet/>
      <dgm:spPr/>
      <dgm:t>
        <a:bodyPr/>
        <a:lstStyle/>
        <a:p>
          <a:endParaRPr lang="en-US"/>
        </a:p>
      </dgm:t>
    </dgm:pt>
    <dgm:pt modelId="{823A5357-C7DD-0341-9834-2B4690F06E20}" type="pres">
      <dgm:prSet presAssocID="{FB437B7F-056A-44C4-BFEA-D336EE8A0704}" presName="diagram" presStyleCnt="0">
        <dgm:presLayoutVars>
          <dgm:dir/>
          <dgm:resizeHandles val="exact"/>
        </dgm:presLayoutVars>
      </dgm:prSet>
      <dgm:spPr/>
    </dgm:pt>
    <dgm:pt modelId="{9DD2468D-BB45-7F4D-A798-5FAFCBFF3E89}" type="pres">
      <dgm:prSet presAssocID="{6DF9D707-F68F-4D54-B137-E85AF0C36D8F}" presName="node" presStyleLbl="node1" presStyleIdx="0" presStyleCnt="7">
        <dgm:presLayoutVars>
          <dgm:bulletEnabled val="1"/>
        </dgm:presLayoutVars>
      </dgm:prSet>
      <dgm:spPr/>
    </dgm:pt>
    <dgm:pt modelId="{38E81C04-5FEE-4E37-8941-829C5F092B34}" type="pres">
      <dgm:prSet presAssocID="{E8003510-C530-49B6-95BE-1A8CCA7B137A}" presName="sibTrans" presStyleCnt="0"/>
      <dgm:spPr/>
    </dgm:pt>
    <dgm:pt modelId="{E18D9F43-D959-4744-9062-2CCD7D8D72DB}" type="pres">
      <dgm:prSet presAssocID="{722940D1-53E1-437C-B5E6-D4AD4E1B7369}" presName="node" presStyleLbl="node1" presStyleIdx="1" presStyleCnt="7">
        <dgm:presLayoutVars>
          <dgm:bulletEnabled val="1"/>
        </dgm:presLayoutVars>
      </dgm:prSet>
      <dgm:spPr/>
    </dgm:pt>
    <dgm:pt modelId="{77F11000-03E7-4767-9489-BD7E607EF7D9}" type="pres">
      <dgm:prSet presAssocID="{2CB228D0-3C7F-4327-8D9F-EB00D8334127}" presName="sibTrans" presStyleCnt="0"/>
      <dgm:spPr/>
    </dgm:pt>
    <dgm:pt modelId="{72AFDE47-03D8-49AF-935E-866514E96D0F}" type="pres">
      <dgm:prSet presAssocID="{2801D3A1-7766-4A98-9ACD-1F05B5B20A2F}" presName="node" presStyleLbl="node1" presStyleIdx="2" presStyleCnt="7">
        <dgm:presLayoutVars>
          <dgm:bulletEnabled val="1"/>
        </dgm:presLayoutVars>
      </dgm:prSet>
      <dgm:spPr/>
    </dgm:pt>
    <dgm:pt modelId="{3E97819B-1815-4429-8D1E-3338F5888E84}" type="pres">
      <dgm:prSet presAssocID="{2170DAAA-4609-453B-A84A-236766531CF8}" presName="sibTrans" presStyleCnt="0"/>
      <dgm:spPr/>
    </dgm:pt>
    <dgm:pt modelId="{5DD6FEC7-FE7F-44AF-AAB4-3C8EB01C551F}" type="pres">
      <dgm:prSet presAssocID="{B87B26F8-E4EA-4E98-BB7A-01954C04005C}" presName="node" presStyleLbl="node1" presStyleIdx="3" presStyleCnt="7">
        <dgm:presLayoutVars>
          <dgm:bulletEnabled val="1"/>
        </dgm:presLayoutVars>
      </dgm:prSet>
      <dgm:spPr/>
    </dgm:pt>
    <dgm:pt modelId="{CFDD24BA-4218-4C20-A97B-D35D3D1EDA21}" type="pres">
      <dgm:prSet presAssocID="{6422285E-F91C-45DB-A029-33B6E0D1997D}" presName="sibTrans" presStyleCnt="0"/>
      <dgm:spPr/>
    </dgm:pt>
    <dgm:pt modelId="{C771C8A9-C821-4CBB-83C8-1E65A4130F81}" type="pres">
      <dgm:prSet presAssocID="{CAEE625A-7312-499E-B3C0-C32C6371A367}" presName="node" presStyleLbl="node1" presStyleIdx="4" presStyleCnt="7">
        <dgm:presLayoutVars>
          <dgm:bulletEnabled val="1"/>
        </dgm:presLayoutVars>
      </dgm:prSet>
      <dgm:spPr/>
    </dgm:pt>
    <dgm:pt modelId="{735378FE-DC44-4089-A2BA-5F5CBAF26C6A}" type="pres">
      <dgm:prSet presAssocID="{C23CCBE4-4556-4EE5-9136-F40C908FA402}" presName="sibTrans" presStyleCnt="0"/>
      <dgm:spPr/>
    </dgm:pt>
    <dgm:pt modelId="{A8F94883-735E-43DD-B023-EF02F1B2E143}" type="pres">
      <dgm:prSet presAssocID="{2505A596-0AD9-47F5-A1D2-63989B4816B4}" presName="node" presStyleLbl="node1" presStyleIdx="5" presStyleCnt="7">
        <dgm:presLayoutVars>
          <dgm:bulletEnabled val="1"/>
        </dgm:presLayoutVars>
      </dgm:prSet>
      <dgm:spPr/>
    </dgm:pt>
    <dgm:pt modelId="{BB0B1F71-243E-464F-9BF4-A5ED04AA509D}" type="pres">
      <dgm:prSet presAssocID="{3F21A3E8-E70B-4ABA-8AF5-540BDF22AB2C}" presName="sibTrans" presStyleCnt="0"/>
      <dgm:spPr/>
    </dgm:pt>
    <dgm:pt modelId="{ABBAFD93-0F42-4AF4-9654-01D227AE615A}" type="pres">
      <dgm:prSet presAssocID="{DD8C4DD0-A96B-4925-B66E-7FDA0D6FE0E7}" presName="node" presStyleLbl="node1" presStyleIdx="6" presStyleCnt="7">
        <dgm:presLayoutVars>
          <dgm:bulletEnabled val="1"/>
        </dgm:presLayoutVars>
      </dgm:prSet>
      <dgm:spPr/>
    </dgm:pt>
  </dgm:ptLst>
  <dgm:cxnLst>
    <dgm:cxn modelId="{8CF1A51C-16D2-4B8E-8AF8-AA7719CD7248}" srcId="{FB437B7F-056A-44C4-BFEA-D336EE8A0704}" destId="{722940D1-53E1-437C-B5E6-D4AD4E1B7369}" srcOrd="1" destOrd="0" parTransId="{189501DF-D61B-42AA-9F91-1FAB618532FF}" sibTransId="{2CB228D0-3C7F-4327-8D9F-EB00D8334127}"/>
    <dgm:cxn modelId="{D341B61C-A456-48D1-B2AD-BD7F259115FB}" type="presOf" srcId="{722940D1-53E1-437C-B5E6-D4AD4E1B7369}" destId="{E18D9F43-D959-4744-9062-2CCD7D8D72DB}" srcOrd="0" destOrd="0" presId="urn:microsoft.com/office/officeart/2005/8/layout/default"/>
    <dgm:cxn modelId="{6FAEBD38-A206-7344-AE87-82C9B5A29853}" type="presOf" srcId="{FB437B7F-056A-44C4-BFEA-D336EE8A0704}" destId="{823A5357-C7DD-0341-9834-2B4690F06E20}" srcOrd="0" destOrd="0" presId="urn:microsoft.com/office/officeart/2005/8/layout/default"/>
    <dgm:cxn modelId="{4D40AA44-A4D7-464C-8E7E-8D231C592B3F}" srcId="{FB437B7F-056A-44C4-BFEA-D336EE8A0704}" destId="{2505A596-0AD9-47F5-A1D2-63989B4816B4}" srcOrd="5" destOrd="0" parTransId="{A0083E40-C109-4714-9E99-78E3D05F543B}" sibTransId="{3F21A3E8-E70B-4ABA-8AF5-540BDF22AB2C}"/>
    <dgm:cxn modelId="{2BF3B853-A00B-4B53-932B-3C444776BAB9}" srcId="{FB437B7F-056A-44C4-BFEA-D336EE8A0704}" destId="{CAEE625A-7312-499E-B3C0-C32C6371A367}" srcOrd="4" destOrd="0" parTransId="{8E57260C-5B08-4FEB-BB1B-B9888755428B}" sibTransId="{C23CCBE4-4556-4EE5-9136-F40C908FA402}"/>
    <dgm:cxn modelId="{FD844C5B-0E70-493A-8F52-C902018F66BF}" srcId="{FB437B7F-056A-44C4-BFEA-D336EE8A0704}" destId="{6DF9D707-F68F-4D54-B137-E85AF0C36D8F}" srcOrd="0" destOrd="0" parTransId="{2C3467F0-7DE8-4DE7-B345-512E546D19BC}" sibTransId="{E8003510-C530-49B6-95BE-1A8CCA7B137A}"/>
    <dgm:cxn modelId="{9492FE65-2D19-42ED-AA98-C8C858285603}" type="presOf" srcId="{DD8C4DD0-A96B-4925-B66E-7FDA0D6FE0E7}" destId="{ABBAFD93-0F42-4AF4-9654-01D227AE615A}" srcOrd="0" destOrd="0" presId="urn:microsoft.com/office/officeart/2005/8/layout/default"/>
    <dgm:cxn modelId="{2C1BCE76-3962-4424-B797-98F00C54CA61}" type="presOf" srcId="{2801D3A1-7766-4A98-9ACD-1F05B5B20A2F}" destId="{72AFDE47-03D8-49AF-935E-866514E96D0F}" srcOrd="0" destOrd="0" presId="urn:microsoft.com/office/officeart/2005/8/layout/default"/>
    <dgm:cxn modelId="{BA15F48A-E35C-0143-8330-72033293AB72}" type="presOf" srcId="{6DF9D707-F68F-4D54-B137-E85AF0C36D8F}" destId="{9DD2468D-BB45-7F4D-A798-5FAFCBFF3E89}" srcOrd="0" destOrd="0" presId="urn:microsoft.com/office/officeart/2005/8/layout/default"/>
    <dgm:cxn modelId="{9744559B-F6AF-48CF-8B5C-8BA1D60160FD}" srcId="{FB437B7F-056A-44C4-BFEA-D336EE8A0704}" destId="{B87B26F8-E4EA-4E98-BB7A-01954C04005C}" srcOrd="3" destOrd="0" parTransId="{CE6C9EEA-FE32-49A3-8653-6C7649FDAAFA}" sibTransId="{6422285E-F91C-45DB-A029-33B6E0D1997D}"/>
    <dgm:cxn modelId="{28B6A19D-3C4D-439C-B774-C9CE4BB0B03C}" srcId="{FB437B7F-056A-44C4-BFEA-D336EE8A0704}" destId="{2801D3A1-7766-4A98-9ACD-1F05B5B20A2F}" srcOrd="2" destOrd="0" parTransId="{48FD15A8-C929-46B6-9ABB-DDE8792E5404}" sibTransId="{2170DAAA-4609-453B-A84A-236766531CF8}"/>
    <dgm:cxn modelId="{33C932BF-0560-452E-AFFF-9DB10071C981}" type="presOf" srcId="{2505A596-0AD9-47F5-A1D2-63989B4816B4}" destId="{A8F94883-735E-43DD-B023-EF02F1B2E143}" srcOrd="0" destOrd="0" presId="urn:microsoft.com/office/officeart/2005/8/layout/default"/>
    <dgm:cxn modelId="{BBCB4EDD-05B7-4410-8C46-044C3A16485A}" type="presOf" srcId="{CAEE625A-7312-499E-B3C0-C32C6371A367}" destId="{C771C8A9-C821-4CBB-83C8-1E65A4130F81}" srcOrd="0" destOrd="0" presId="urn:microsoft.com/office/officeart/2005/8/layout/default"/>
    <dgm:cxn modelId="{C962A7E7-63F7-4E56-93B9-986103B7DA91}" srcId="{FB437B7F-056A-44C4-BFEA-D336EE8A0704}" destId="{DD8C4DD0-A96B-4925-B66E-7FDA0D6FE0E7}" srcOrd="6" destOrd="0" parTransId="{78315129-B036-4E86-95AF-2FDD279C6B89}" sibTransId="{78245A4E-B60A-4232-B293-B214D9193EED}"/>
    <dgm:cxn modelId="{55B296E8-48EF-48BA-AA9C-34FACAB8D6C5}" type="presOf" srcId="{B87B26F8-E4EA-4E98-BB7A-01954C04005C}" destId="{5DD6FEC7-FE7F-44AF-AAB4-3C8EB01C551F}" srcOrd="0" destOrd="0" presId="urn:microsoft.com/office/officeart/2005/8/layout/default"/>
    <dgm:cxn modelId="{E1750EF4-59BE-3848-81A3-5A09D797292A}" type="presParOf" srcId="{823A5357-C7DD-0341-9834-2B4690F06E20}" destId="{9DD2468D-BB45-7F4D-A798-5FAFCBFF3E89}" srcOrd="0" destOrd="0" presId="urn:microsoft.com/office/officeart/2005/8/layout/default"/>
    <dgm:cxn modelId="{5501B061-B5C4-44A0-8809-4A8587010EEE}" type="presParOf" srcId="{823A5357-C7DD-0341-9834-2B4690F06E20}" destId="{38E81C04-5FEE-4E37-8941-829C5F092B34}" srcOrd="1" destOrd="0" presId="urn:microsoft.com/office/officeart/2005/8/layout/default"/>
    <dgm:cxn modelId="{024213BD-213D-4D5D-A185-83E701C4A3B6}" type="presParOf" srcId="{823A5357-C7DD-0341-9834-2B4690F06E20}" destId="{E18D9F43-D959-4744-9062-2CCD7D8D72DB}" srcOrd="2" destOrd="0" presId="urn:microsoft.com/office/officeart/2005/8/layout/default"/>
    <dgm:cxn modelId="{65095BDA-FAC0-4AF1-9F26-00C543ACD596}" type="presParOf" srcId="{823A5357-C7DD-0341-9834-2B4690F06E20}" destId="{77F11000-03E7-4767-9489-BD7E607EF7D9}" srcOrd="3" destOrd="0" presId="urn:microsoft.com/office/officeart/2005/8/layout/default"/>
    <dgm:cxn modelId="{C74F7A41-D2DF-4BDB-BDA0-8888D35F8719}" type="presParOf" srcId="{823A5357-C7DD-0341-9834-2B4690F06E20}" destId="{72AFDE47-03D8-49AF-935E-866514E96D0F}" srcOrd="4" destOrd="0" presId="urn:microsoft.com/office/officeart/2005/8/layout/default"/>
    <dgm:cxn modelId="{2F34BE6D-87F5-4A3F-99D5-3893135705B9}" type="presParOf" srcId="{823A5357-C7DD-0341-9834-2B4690F06E20}" destId="{3E97819B-1815-4429-8D1E-3338F5888E84}" srcOrd="5" destOrd="0" presId="urn:microsoft.com/office/officeart/2005/8/layout/default"/>
    <dgm:cxn modelId="{08D27BE3-5680-4950-A5C1-EB9B27A571B9}" type="presParOf" srcId="{823A5357-C7DD-0341-9834-2B4690F06E20}" destId="{5DD6FEC7-FE7F-44AF-AAB4-3C8EB01C551F}" srcOrd="6" destOrd="0" presId="urn:microsoft.com/office/officeart/2005/8/layout/default"/>
    <dgm:cxn modelId="{DCFA9BA3-37E9-4BF6-A24B-D3B1A7AA14A1}" type="presParOf" srcId="{823A5357-C7DD-0341-9834-2B4690F06E20}" destId="{CFDD24BA-4218-4C20-A97B-D35D3D1EDA21}" srcOrd="7" destOrd="0" presId="urn:microsoft.com/office/officeart/2005/8/layout/default"/>
    <dgm:cxn modelId="{B3031349-234D-4738-B4F5-4D4CD2060178}" type="presParOf" srcId="{823A5357-C7DD-0341-9834-2B4690F06E20}" destId="{C771C8A9-C821-4CBB-83C8-1E65A4130F81}" srcOrd="8" destOrd="0" presId="urn:microsoft.com/office/officeart/2005/8/layout/default"/>
    <dgm:cxn modelId="{4507BAA2-41F9-477A-A794-2F2BE8F365F1}" type="presParOf" srcId="{823A5357-C7DD-0341-9834-2B4690F06E20}" destId="{735378FE-DC44-4089-A2BA-5F5CBAF26C6A}" srcOrd="9" destOrd="0" presId="urn:microsoft.com/office/officeart/2005/8/layout/default"/>
    <dgm:cxn modelId="{0510D01A-AE1C-47B5-B1A7-69A01BE4225B}" type="presParOf" srcId="{823A5357-C7DD-0341-9834-2B4690F06E20}" destId="{A8F94883-735E-43DD-B023-EF02F1B2E143}" srcOrd="10" destOrd="0" presId="urn:microsoft.com/office/officeart/2005/8/layout/default"/>
    <dgm:cxn modelId="{ABDA44FB-0D5E-4499-9F13-1101008A9F26}" type="presParOf" srcId="{823A5357-C7DD-0341-9834-2B4690F06E20}" destId="{BB0B1F71-243E-464F-9BF4-A5ED04AA509D}" srcOrd="11" destOrd="0" presId="urn:microsoft.com/office/officeart/2005/8/layout/default"/>
    <dgm:cxn modelId="{DAEC3EEB-A95A-40F5-AAE4-E372AE427807}" type="presParOf" srcId="{823A5357-C7DD-0341-9834-2B4690F06E20}" destId="{ABBAFD93-0F42-4AF4-9654-01D227AE615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437B7F-056A-44C4-BFEA-D336EE8A07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F9D707-F68F-4D54-B137-E85AF0C36D8F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Physician</a:t>
          </a:r>
          <a:endParaRPr lang="en-US" dirty="0"/>
        </a:p>
      </dgm:t>
    </dgm:pt>
    <dgm:pt modelId="{2C3467F0-7DE8-4DE7-B345-512E546D19BC}" type="parTrans" cxnId="{FD844C5B-0E70-493A-8F52-C902018F66BF}">
      <dgm:prSet/>
      <dgm:spPr/>
      <dgm:t>
        <a:bodyPr/>
        <a:lstStyle/>
        <a:p>
          <a:endParaRPr lang="en-US"/>
        </a:p>
      </dgm:t>
    </dgm:pt>
    <dgm:pt modelId="{E8003510-C530-49B6-95BE-1A8CCA7B137A}" type="sibTrans" cxnId="{FD844C5B-0E70-493A-8F52-C902018F66BF}">
      <dgm:prSet/>
      <dgm:spPr/>
      <dgm:t>
        <a:bodyPr/>
        <a:lstStyle/>
        <a:p>
          <a:endParaRPr lang="en-US"/>
        </a:p>
      </dgm:t>
    </dgm:pt>
    <dgm:pt modelId="{AB5A1675-ED88-4D64-B7F8-4C54382A2791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CPR/FA Instructor</a:t>
          </a:r>
        </a:p>
      </dgm:t>
    </dgm:pt>
    <dgm:pt modelId="{40418B0C-31D6-4EAF-8BA4-63CCE608367C}" type="parTrans" cxnId="{F6F30AD4-70CD-49A0-A4B7-0158DDE164DF}">
      <dgm:prSet/>
      <dgm:spPr/>
      <dgm:t>
        <a:bodyPr/>
        <a:lstStyle/>
        <a:p>
          <a:endParaRPr lang="en-US"/>
        </a:p>
      </dgm:t>
    </dgm:pt>
    <dgm:pt modelId="{C0052E0D-8B30-4ED3-9C2D-86A6E37967BA}" type="sibTrans" cxnId="{F6F30AD4-70CD-49A0-A4B7-0158DDE164DF}">
      <dgm:prSet/>
      <dgm:spPr/>
      <dgm:t>
        <a:bodyPr/>
        <a:lstStyle/>
        <a:p>
          <a:endParaRPr lang="en-US"/>
        </a:p>
      </dgm:t>
    </dgm:pt>
    <dgm:pt modelId="{63E1F6E9-5537-4DBC-9BAD-E8FB7D52F6D7}">
      <dgm:prSet/>
      <dgm:spPr/>
      <dgm:t>
        <a:bodyPr/>
        <a:lstStyle/>
        <a:p>
          <a:r>
            <a:rPr lang="en-US">
              <a:solidFill>
                <a:srgbClr val="FFFFFF"/>
              </a:solidFill>
            </a:rPr>
            <a:t>Dentist</a:t>
          </a:r>
          <a:endParaRPr lang="en-US" dirty="0"/>
        </a:p>
      </dgm:t>
    </dgm:pt>
    <dgm:pt modelId="{C91EC174-3E46-4A26-AB44-ADCF02282F3D}" type="parTrans" cxnId="{AF3E3DE7-6D9C-4C99-BCAC-ABD4445EFA0A}">
      <dgm:prSet/>
      <dgm:spPr/>
      <dgm:t>
        <a:bodyPr/>
        <a:lstStyle/>
        <a:p>
          <a:endParaRPr lang="en-US"/>
        </a:p>
      </dgm:t>
    </dgm:pt>
    <dgm:pt modelId="{A8914768-D1D8-487E-910E-29CBB0D0DE68}" type="sibTrans" cxnId="{AF3E3DE7-6D9C-4C99-BCAC-ABD4445EFA0A}">
      <dgm:prSet/>
      <dgm:spPr/>
      <dgm:t>
        <a:bodyPr/>
        <a:lstStyle/>
        <a:p>
          <a:endParaRPr lang="en-US"/>
        </a:p>
      </dgm:t>
    </dgm:pt>
    <dgm:pt modelId="{BEF3AF2A-2A78-482E-AF1A-44F7777A01F8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Nurse Practitioner</a:t>
          </a:r>
        </a:p>
      </dgm:t>
    </dgm:pt>
    <dgm:pt modelId="{502618CF-8059-4506-8CF0-299102C47849}" type="parTrans" cxnId="{72B0EF21-3276-40C3-965B-E1AB75FCC3A4}">
      <dgm:prSet/>
      <dgm:spPr/>
      <dgm:t>
        <a:bodyPr/>
        <a:lstStyle/>
        <a:p>
          <a:endParaRPr lang="en-US"/>
        </a:p>
      </dgm:t>
    </dgm:pt>
    <dgm:pt modelId="{7D20D63C-D113-4CC3-A21B-EE8F79DFB7EC}" type="sibTrans" cxnId="{72B0EF21-3276-40C3-965B-E1AB75FCC3A4}">
      <dgm:prSet/>
      <dgm:spPr/>
      <dgm:t>
        <a:bodyPr/>
        <a:lstStyle/>
        <a:p>
          <a:endParaRPr lang="en-US"/>
        </a:p>
      </dgm:t>
    </dgm:pt>
    <dgm:pt modelId="{0CB89A0E-626C-44ED-9AE4-030138DDB87E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Physician Assistant</a:t>
          </a:r>
        </a:p>
      </dgm:t>
    </dgm:pt>
    <dgm:pt modelId="{BC3F6932-6F90-4583-B644-0620F034BE74}" type="parTrans" cxnId="{39F6A412-5C19-478E-A643-8F76393EC83B}">
      <dgm:prSet/>
      <dgm:spPr/>
      <dgm:t>
        <a:bodyPr/>
        <a:lstStyle/>
        <a:p>
          <a:endParaRPr lang="en-US"/>
        </a:p>
      </dgm:t>
    </dgm:pt>
    <dgm:pt modelId="{D12CDE3B-DA0B-4DF4-8BDD-532B6D0986F3}" type="sibTrans" cxnId="{39F6A412-5C19-478E-A643-8F76393EC83B}">
      <dgm:prSet/>
      <dgm:spPr/>
      <dgm:t>
        <a:bodyPr/>
        <a:lstStyle/>
        <a:p>
          <a:endParaRPr lang="en-US"/>
        </a:p>
      </dgm:t>
    </dgm:pt>
    <dgm:pt modelId="{B6F8C02F-B735-4169-BDA3-92ED8BA992AE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EMT</a:t>
          </a:r>
        </a:p>
      </dgm:t>
    </dgm:pt>
    <dgm:pt modelId="{440A52F5-36E4-40FA-BC0A-AAA4A15B1884}" type="parTrans" cxnId="{C05B47F4-3CA7-409E-BCFA-529D8DA8B969}">
      <dgm:prSet/>
      <dgm:spPr/>
      <dgm:t>
        <a:bodyPr/>
        <a:lstStyle/>
        <a:p>
          <a:endParaRPr lang="en-US"/>
        </a:p>
      </dgm:t>
    </dgm:pt>
    <dgm:pt modelId="{AD8AF48D-795A-4E59-AEA5-70A1684C8840}" type="sibTrans" cxnId="{C05B47F4-3CA7-409E-BCFA-529D8DA8B969}">
      <dgm:prSet/>
      <dgm:spPr/>
      <dgm:t>
        <a:bodyPr/>
        <a:lstStyle/>
        <a:p>
          <a:endParaRPr lang="en-US"/>
        </a:p>
      </dgm:t>
    </dgm:pt>
    <dgm:pt modelId="{4AF55A19-5A1C-450E-A304-B9DFCEF3E844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Registered Nurse</a:t>
          </a:r>
        </a:p>
      </dgm:t>
    </dgm:pt>
    <dgm:pt modelId="{AE819344-F983-43A2-B048-3718885078AC}" type="parTrans" cxnId="{1ADF0953-CF00-464F-9989-047532274D31}">
      <dgm:prSet/>
      <dgm:spPr/>
      <dgm:t>
        <a:bodyPr/>
        <a:lstStyle/>
        <a:p>
          <a:endParaRPr lang="en-US"/>
        </a:p>
      </dgm:t>
    </dgm:pt>
    <dgm:pt modelId="{705B09F8-6EBE-4115-B854-F2D1863CF0EB}" type="sibTrans" cxnId="{1ADF0953-CF00-464F-9989-047532274D31}">
      <dgm:prSet/>
      <dgm:spPr/>
      <dgm:t>
        <a:bodyPr/>
        <a:lstStyle/>
        <a:p>
          <a:endParaRPr lang="en-US"/>
        </a:p>
      </dgm:t>
    </dgm:pt>
    <dgm:pt modelId="{03C39638-6CE6-4326-9C9D-D02645CEF999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Pharmacist</a:t>
          </a:r>
        </a:p>
      </dgm:t>
    </dgm:pt>
    <dgm:pt modelId="{645D1CAC-0999-41B9-8518-3B63C56174F1}" type="parTrans" cxnId="{18FCD904-AA8D-4BD8-82C6-A37698B6D353}">
      <dgm:prSet/>
      <dgm:spPr/>
      <dgm:t>
        <a:bodyPr/>
        <a:lstStyle/>
        <a:p>
          <a:endParaRPr lang="en-US"/>
        </a:p>
      </dgm:t>
    </dgm:pt>
    <dgm:pt modelId="{1E26EF23-517A-4CC8-A91D-FAF4F6806914}" type="sibTrans" cxnId="{18FCD904-AA8D-4BD8-82C6-A37698B6D353}">
      <dgm:prSet/>
      <dgm:spPr/>
      <dgm:t>
        <a:bodyPr/>
        <a:lstStyle/>
        <a:p>
          <a:endParaRPr lang="en-US"/>
        </a:p>
      </dgm:t>
    </dgm:pt>
    <dgm:pt modelId="{172F9DCB-890F-4232-95C4-8ADE67BFBC6C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Psychologist</a:t>
          </a:r>
        </a:p>
      </dgm:t>
    </dgm:pt>
    <dgm:pt modelId="{06C40739-AA5D-49B3-B328-AE91A287F83E}" type="parTrans" cxnId="{A3DB7A5E-3F96-4E99-A52A-279DE8BA560B}">
      <dgm:prSet/>
      <dgm:spPr/>
      <dgm:t>
        <a:bodyPr/>
        <a:lstStyle/>
        <a:p>
          <a:endParaRPr lang="en-US"/>
        </a:p>
      </dgm:t>
    </dgm:pt>
    <dgm:pt modelId="{653B8EB1-7DE5-472F-921F-36772729D219}" type="sibTrans" cxnId="{A3DB7A5E-3F96-4E99-A52A-279DE8BA560B}">
      <dgm:prSet/>
      <dgm:spPr/>
      <dgm:t>
        <a:bodyPr/>
        <a:lstStyle/>
        <a:p>
          <a:endParaRPr lang="en-US"/>
        </a:p>
      </dgm:t>
    </dgm:pt>
    <dgm:pt modelId="{823A5357-C7DD-0341-9834-2B4690F06E20}" type="pres">
      <dgm:prSet presAssocID="{FB437B7F-056A-44C4-BFEA-D336EE8A0704}" presName="diagram" presStyleCnt="0">
        <dgm:presLayoutVars>
          <dgm:dir/>
          <dgm:resizeHandles val="exact"/>
        </dgm:presLayoutVars>
      </dgm:prSet>
      <dgm:spPr/>
    </dgm:pt>
    <dgm:pt modelId="{9DD2468D-BB45-7F4D-A798-5FAFCBFF3E89}" type="pres">
      <dgm:prSet presAssocID="{6DF9D707-F68F-4D54-B137-E85AF0C36D8F}" presName="node" presStyleLbl="node1" presStyleIdx="0" presStyleCnt="9">
        <dgm:presLayoutVars>
          <dgm:bulletEnabled val="1"/>
        </dgm:presLayoutVars>
      </dgm:prSet>
      <dgm:spPr/>
    </dgm:pt>
    <dgm:pt modelId="{38E81C04-5FEE-4E37-8941-829C5F092B34}" type="pres">
      <dgm:prSet presAssocID="{E8003510-C530-49B6-95BE-1A8CCA7B137A}" presName="sibTrans" presStyleCnt="0"/>
      <dgm:spPr/>
    </dgm:pt>
    <dgm:pt modelId="{92FE398D-E6DE-4789-AC27-234FA150BA22}" type="pres">
      <dgm:prSet presAssocID="{63E1F6E9-5537-4DBC-9BAD-E8FB7D52F6D7}" presName="node" presStyleLbl="node1" presStyleIdx="1" presStyleCnt="9">
        <dgm:presLayoutVars>
          <dgm:bulletEnabled val="1"/>
        </dgm:presLayoutVars>
      </dgm:prSet>
      <dgm:spPr/>
    </dgm:pt>
    <dgm:pt modelId="{49A88B79-E968-42C4-AA81-535166A875A3}" type="pres">
      <dgm:prSet presAssocID="{A8914768-D1D8-487E-910E-29CBB0D0DE68}" presName="sibTrans" presStyleCnt="0"/>
      <dgm:spPr/>
    </dgm:pt>
    <dgm:pt modelId="{AB25D9C2-0E72-4352-86E1-7B22FD78DD96}" type="pres">
      <dgm:prSet presAssocID="{BEF3AF2A-2A78-482E-AF1A-44F7777A01F8}" presName="node" presStyleLbl="node1" presStyleIdx="2" presStyleCnt="9">
        <dgm:presLayoutVars>
          <dgm:bulletEnabled val="1"/>
        </dgm:presLayoutVars>
      </dgm:prSet>
      <dgm:spPr/>
    </dgm:pt>
    <dgm:pt modelId="{98BF0D37-E207-4E99-AFA3-BF174AA9FC42}" type="pres">
      <dgm:prSet presAssocID="{7D20D63C-D113-4CC3-A21B-EE8F79DFB7EC}" presName="sibTrans" presStyleCnt="0"/>
      <dgm:spPr/>
    </dgm:pt>
    <dgm:pt modelId="{B0694E68-4183-4684-9314-E66718F8E469}" type="pres">
      <dgm:prSet presAssocID="{0CB89A0E-626C-44ED-9AE4-030138DDB87E}" presName="node" presStyleLbl="node1" presStyleIdx="3" presStyleCnt="9">
        <dgm:presLayoutVars>
          <dgm:bulletEnabled val="1"/>
        </dgm:presLayoutVars>
      </dgm:prSet>
      <dgm:spPr/>
    </dgm:pt>
    <dgm:pt modelId="{286C8230-69C9-46A8-8F51-29D981007478}" type="pres">
      <dgm:prSet presAssocID="{D12CDE3B-DA0B-4DF4-8BDD-532B6D0986F3}" presName="sibTrans" presStyleCnt="0"/>
      <dgm:spPr/>
    </dgm:pt>
    <dgm:pt modelId="{32406B2E-3C85-41F2-87FF-E19E4C86E8C9}" type="pres">
      <dgm:prSet presAssocID="{03C39638-6CE6-4326-9C9D-D02645CEF999}" presName="node" presStyleLbl="node1" presStyleIdx="4" presStyleCnt="9">
        <dgm:presLayoutVars>
          <dgm:bulletEnabled val="1"/>
        </dgm:presLayoutVars>
      </dgm:prSet>
      <dgm:spPr/>
    </dgm:pt>
    <dgm:pt modelId="{802D6F3F-C379-45D8-BDCB-AF8677F19F67}" type="pres">
      <dgm:prSet presAssocID="{1E26EF23-517A-4CC8-A91D-FAF4F6806914}" presName="sibTrans" presStyleCnt="0"/>
      <dgm:spPr/>
    </dgm:pt>
    <dgm:pt modelId="{D45B16AE-5903-4829-A0A4-15FF8D4F6810}" type="pres">
      <dgm:prSet presAssocID="{172F9DCB-890F-4232-95C4-8ADE67BFBC6C}" presName="node" presStyleLbl="node1" presStyleIdx="5" presStyleCnt="9">
        <dgm:presLayoutVars>
          <dgm:bulletEnabled val="1"/>
        </dgm:presLayoutVars>
      </dgm:prSet>
      <dgm:spPr/>
    </dgm:pt>
    <dgm:pt modelId="{A7433889-D581-4F12-AEFE-AA573BD856DA}" type="pres">
      <dgm:prSet presAssocID="{653B8EB1-7DE5-472F-921F-36772729D219}" presName="sibTrans" presStyleCnt="0"/>
      <dgm:spPr/>
    </dgm:pt>
    <dgm:pt modelId="{69AABC0D-BBE3-458A-B051-EBDE8C5D0A72}" type="pres">
      <dgm:prSet presAssocID="{4AF55A19-5A1C-450E-A304-B9DFCEF3E844}" presName="node" presStyleLbl="node1" presStyleIdx="6" presStyleCnt="9">
        <dgm:presLayoutVars>
          <dgm:bulletEnabled val="1"/>
        </dgm:presLayoutVars>
      </dgm:prSet>
      <dgm:spPr/>
    </dgm:pt>
    <dgm:pt modelId="{ABCFCA55-5F74-4752-961A-14F185E42A03}" type="pres">
      <dgm:prSet presAssocID="{705B09F8-6EBE-4115-B854-F2D1863CF0EB}" presName="sibTrans" presStyleCnt="0"/>
      <dgm:spPr/>
    </dgm:pt>
    <dgm:pt modelId="{7C497FCE-DDA8-4E31-AFFE-55699F39CF19}" type="pres">
      <dgm:prSet presAssocID="{B6F8C02F-B735-4169-BDA3-92ED8BA992AE}" presName="node" presStyleLbl="node1" presStyleIdx="7" presStyleCnt="9">
        <dgm:presLayoutVars>
          <dgm:bulletEnabled val="1"/>
        </dgm:presLayoutVars>
      </dgm:prSet>
      <dgm:spPr/>
    </dgm:pt>
    <dgm:pt modelId="{02A46C20-B8F6-420E-8164-C84EAE7FD12D}" type="pres">
      <dgm:prSet presAssocID="{AD8AF48D-795A-4E59-AEA5-70A1684C8840}" presName="sibTrans" presStyleCnt="0"/>
      <dgm:spPr/>
    </dgm:pt>
    <dgm:pt modelId="{133BD95C-B6B0-444B-A66F-7F6E9872062D}" type="pres">
      <dgm:prSet presAssocID="{AB5A1675-ED88-4D64-B7F8-4C54382A2791}" presName="node" presStyleLbl="node1" presStyleIdx="8" presStyleCnt="9">
        <dgm:presLayoutVars>
          <dgm:bulletEnabled val="1"/>
        </dgm:presLayoutVars>
      </dgm:prSet>
      <dgm:spPr/>
    </dgm:pt>
  </dgm:ptLst>
  <dgm:cxnLst>
    <dgm:cxn modelId="{18FCD904-AA8D-4BD8-82C6-A37698B6D353}" srcId="{FB437B7F-056A-44C4-BFEA-D336EE8A0704}" destId="{03C39638-6CE6-4326-9C9D-D02645CEF999}" srcOrd="4" destOrd="0" parTransId="{645D1CAC-0999-41B9-8518-3B63C56174F1}" sibTransId="{1E26EF23-517A-4CC8-A91D-FAF4F6806914}"/>
    <dgm:cxn modelId="{39F6A412-5C19-478E-A643-8F76393EC83B}" srcId="{FB437B7F-056A-44C4-BFEA-D336EE8A0704}" destId="{0CB89A0E-626C-44ED-9AE4-030138DDB87E}" srcOrd="3" destOrd="0" parTransId="{BC3F6932-6F90-4583-B644-0620F034BE74}" sibTransId="{D12CDE3B-DA0B-4DF4-8BDD-532B6D0986F3}"/>
    <dgm:cxn modelId="{81141219-C6C8-4CB7-9A97-221414499366}" type="presOf" srcId="{03C39638-6CE6-4326-9C9D-D02645CEF999}" destId="{32406B2E-3C85-41F2-87FF-E19E4C86E8C9}" srcOrd="0" destOrd="0" presId="urn:microsoft.com/office/officeart/2005/8/layout/default"/>
    <dgm:cxn modelId="{72B0EF21-3276-40C3-965B-E1AB75FCC3A4}" srcId="{FB437B7F-056A-44C4-BFEA-D336EE8A0704}" destId="{BEF3AF2A-2A78-482E-AF1A-44F7777A01F8}" srcOrd="2" destOrd="0" parTransId="{502618CF-8059-4506-8CF0-299102C47849}" sibTransId="{7D20D63C-D113-4CC3-A21B-EE8F79DFB7EC}"/>
    <dgm:cxn modelId="{63287922-02A6-4E89-B47E-C7CDF37C6AFA}" type="presOf" srcId="{BEF3AF2A-2A78-482E-AF1A-44F7777A01F8}" destId="{AB25D9C2-0E72-4352-86E1-7B22FD78DD96}" srcOrd="0" destOrd="0" presId="urn:microsoft.com/office/officeart/2005/8/layout/default"/>
    <dgm:cxn modelId="{6FAEBD38-A206-7344-AE87-82C9B5A29853}" type="presOf" srcId="{FB437B7F-056A-44C4-BFEA-D336EE8A0704}" destId="{823A5357-C7DD-0341-9834-2B4690F06E20}" srcOrd="0" destOrd="0" presId="urn:microsoft.com/office/officeart/2005/8/layout/default"/>
    <dgm:cxn modelId="{1ADF0953-CF00-464F-9989-047532274D31}" srcId="{FB437B7F-056A-44C4-BFEA-D336EE8A0704}" destId="{4AF55A19-5A1C-450E-A304-B9DFCEF3E844}" srcOrd="6" destOrd="0" parTransId="{AE819344-F983-43A2-B048-3718885078AC}" sibTransId="{705B09F8-6EBE-4115-B854-F2D1863CF0EB}"/>
    <dgm:cxn modelId="{FD844C5B-0E70-493A-8F52-C902018F66BF}" srcId="{FB437B7F-056A-44C4-BFEA-D336EE8A0704}" destId="{6DF9D707-F68F-4D54-B137-E85AF0C36D8F}" srcOrd="0" destOrd="0" parTransId="{2C3467F0-7DE8-4DE7-B345-512E546D19BC}" sibTransId="{E8003510-C530-49B6-95BE-1A8CCA7B137A}"/>
    <dgm:cxn modelId="{A3DB7A5E-3F96-4E99-A52A-279DE8BA560B}" srcId="{FB437B7F-056A-44C4-BFEA-D336EE8A0704}" destId="{172F9DCB-890F-4232-95C4-8ADE67BFBC6C}" srcOrd="5" destOrd="0" parTransId="{06C40739-AA5D-49B3-B328-AE91A287F83E}" sibTransId="{653B8EB1-7DE5-472F-921F-36772729D219}"/>
    <dgm:cxn modelId="{BA15F48A-E35C-0143-8330-72033293AB72}" type="presOf" srcId="{6DF9D707-F68F-4D54-B137-E85AF0C36D8F}" destId="{9DD2468D-BB45-7F4D-A798-5FAFCBFF3E89}" srcOrd="0" destOrd="0" presId="urn:microsoft.com/office/officeart/2005/8/layout/default"/>
    <dgm:cxn modelId="{5AF7719E-2BD6-4982-90C7-9DA747A1954C}" type="presOf" srcId="{172F9DCB-890F-4232-95C4-8ADE67BFBC6C}" destId="{D45B16AE-5903-4829-A0A4-15FF8D4F6810}" srcOrd="0" destOrd="0" presId="urn:microsoft.com/office/officeart/2005/8/layout/default"/>
    <dgm:cxn modelId="{97412DC5-8AF8-4E5C-9E1B-3BF19FEF6E87}" type="presOf" srcId="{AB5A1675-ED88-4D64-B7F8-4C54382A2791}" destId="{133BD95C-B6B0-444B-A66F-7F6E9872062D}" srcOrd="0" destOrd="0" presId="urn:microsoft.com/office/officeart/2005/8/layout/default"/>
    <dgm:cxn modelId="{1F9F68D3-E831-4126-945B-01A50F5D8330}" type="presOf" srcId="{0CB89A0E-626C-44ED-9AE4-030138DDB87E}" destId="{B0694E68-4183-4684-9314-E66718F8E469}" srcOrd="0" destOrd="0" presId="urn:microsoft.com/office/officeart/2005/8/layout/default"/>
    <dgm:cxn modelId="{F6F30AD4-70CD-49A0-A4B7-0158DDE164DF}" srcId="{FB437B7F-056A-44C4-BFEA-D336EE8A0704}" destId="{AB5A1675-ED88-4D64-B7F8-4C54382A2791}" srcOrd="8" destOrd="0" parTransId="{40418B0C-31D6-4EAF-8BA4-63CCE608367C}" sibTransId="{C0052E0D-8B30-4ED3-9C2D-86A6E37967BA}"/>
    <dgm:cxn modelId="{96F915D6-6658-4FF1-8B60-71B256798F2D}" type="presOf" srcId="{63E1F6E9-5537-4DBC-9BAD-E8FB7D52F6D7}" destId="{92FE398D-E6DE-4789-AC27-234FA150BA22}" srcOrd="0" destOrd="0" presId="urn:microsoft.com/office/officeart/2005/8/layout/default"/>
    <dgm:cxn modelId="{BB9AACD6-E33F-48F4-9FA5-662FED5412FA}" type="presOf" srcId="{4AF55A19-5A1C-450E-A304-B9DFCEF3E844}" destId="{69AABC0D-BBE3-458A-B051-EBDE8C5D0A72}" srcOrd="0" destOrd="0" presId="urn:microsoft.com/office/officeart/2005/8/layout/default"/>
    <dgm:cxn modelId="{AF3E3DE7-6D9C-4C99-BCAC-ABD4445EFA0A}" srcId="{FB437B7F-056A-44C4-BFEA-D336EE8A0704}" destId="{63E1F6E9-5537-4DBC-9BAD-E8FB7D52F6D7}" srcOrd="1" destOrd="0" parTransId="{C91EC174-3E46-4A26-AB44-ADCF02282F3D}" sibTransId="{A8914768-D1D8-487E-910E-29CBB0D0DE68}"/>
    <dgm:cxn modelId="{6799B0F3-A659-483C-B72B-B0CE5E1E6FD3}" type="presOf" srcId="{B6F8C02F-B735-4169-BDA3-92ED8BA992AE}" destId="{7C497FCE-DDA8-4E31-AFFE-55699F39CF19}" srcOrd="0" destOrd="0" presId="urn:microsoft.com/office/officeart/2005/8/layout/default"/>
    <dgm:cxn modelId="{C05B47F4-3CA7-409E-BCFA-529D8DA8B969}" srcId="{FB437B7F-056A-44C4-BFEA-D336EE8A0704}" destId="{B6F8C02F-B735-4169-BDA3-92ED8BA992AE}" srcOrd="7" destOrd="0" parTransId="{440A52F5-36E4-40FA-BC0A-AAA4A15B1884}" sibTransId="{AD8AF48D-795A-4E59-AEA5-70A1684C8840}"/>
    <dgm:cxn modelId="{E1750EF4-59BE-3848-81A3-5A09D797292A}" type="presParOf" srcId="{823A5357-C7DD-0341-9834-2B4690F06E20}" destId="{9DD2468D-BB45-7F4D-A798-5FAFCBFF3E89}" srcOrd="0" destOrd="0" presId="urn:microsoft.com/office/officeart/2005/8/layout/default"/>
    <dgm:cxn modelId="{5501B061-B5C4-44A0-8809-4A8587010EEE}" type="presParOf" srcId="{823A5357-C7DD-0341-9834-2B4690F06E20}" destId="{38E81C04-5FEE-4E37-8941-829C5F092B34}" srcOrd="1" destOrd="0" presId="urn:microsoft.com/office/officeart/2005/8/layout/default"/>
    <dgm:cxn modelId="{178E9D6D-711F-45E3-B558-37A5809F55BD}" type="presParOf" srcId="{823A5357-C7DD-0341-9834-2B4690F06E20}" destId="{92FE398D-E6DE-4789-AC27-234FA150BA22}" srcOrd="2" destOrd="0" presId="urn:microsoft.com/office/officeart/2005/8/layout/default"/>
    <dgm:cxn modelId="{D37BB5FD-10CF-4B97-AFAE-54C7AC6FD6BB}" type="presParOf" srcId="{823A5357-C7DD-0341-9834-2B4690F06E20}" destId="{49A88B79-E968-42C4-AA81-535166A875A3}" srcOrd="3" destOrd="0" presId="urn:microsoft.com/office/officeart/2005/8/layout/default"/>
    <dgm:cxn modelId="{6F9474A4-EC18-41E0-8515-64FE126EC06A}" type="presParOf" srcId="{823A5357-C7DD-0341-9834-2B4690F06E20}" destId="{AB25D9C2-0E72-4352-86E1-7B22FD78DD96}" srcOrd="4" destOrd="0" presId="urn:microsoft.com/office/officeart/2005/8/layout/default"/>
    <dgm:cxn modelId="{83864D9F-6322-4178-95D9-3095DB9A79F2}" type="presParOf" srcId="{823A5357-C7DD-0341-9834-2B4690F06E20}" destId="{98BF0D37-E207-4E99-AFA3-BF174AA9FC42}" srcOrd="5" destOrd="0" presId="urn:microsoft.com/office/officeart/2005/8/layout/default"/>
    <dgm:cxn modelId="{4AF96453-3B2A-48EF-AD0D-4FC9CD86C945}" type="presParOf" srcId="{823A5357-C7DD-0341-9834-2B4690F06E20}" destId="{B0694E68-4183-4684-9314-E66718F8E469}" srcOrd="6" destOrd="0" presId="urn:microsoft.com/office/officeart/2005/8/layout/default"/>
    <dgm:cxn modelId="{B8EB9BC2-F6C4-47BA-9C4F-CC4ABB7F72C2}" type="presParOf" srcId="{823A5357-C7DD-0341-9834-2B4690F06E20}" destId="{286C8230-69C9-46A8-8F51-29D981007478}" srcOrd="7" destOrd="0" presId="urn:microsoft.com/office/officeart/2005/8/layout/default"/>
    <dgm:cxn modelId="{B8B362FE-D3B8-4568-891B-D4EA4B5C58F7}" type="presParOf" srcId="{823A5357-C7DD-0341-9834-2B4690F06E20}" destId="{32406B2E-3C85-41F2-87FF-E19E4C86E8C9}" srcOrd="8" destOrd="0" presId="urn:microsoft.com/office/officeart/2005/8/layout/default"/>
    <dgm:cxn modelId="{FBA9C947-53BA-4EBC-B8F7-CF4F74F08231}" type="presParOf" srcId="{823A5357-C7DD-0341-9834-2B4690F06E20}" destId="{802D6F3F-C379-45D8-BDCB-AF8677F19F67}" srcOrd="9" destOrd="0" presId="urn:microsoft.com/office/officeart/2005/8/layout/default"/>
    <dgm:cxn modelId="{D83FAE22-337C-44DD-B1DD-ABAC84F27235}" type="presParOf" srcId="{823A5357-C7DD-0341-9834-2B4690F06E20}" destId="{D45B16AE-5903-4829-A0A4-15FF8D4F6810}" srcOrd="10" destOrd="0" presId="urn:microsoft.com/office/officeart/2005/8/layout/default"/>
    <dgm:cxn modelId="{8066DC9F-9186-4E89-8805-D5EF1B07483D}" type="presParOf" srcId="{823A5357-C7DD-0341-9834-2B4690F06E20}" destId="{A7433889-D581-4F12-AEFE-AA573BD856DA}" srcOrd="11" destOrd="0" presId="urn:microsoft.com/office/officeart/2005/8/layout/default"/>
    <dgm:cxn modelId="{64F5D1E7-5ED5-41F4-9226-B4A897F1671F}" type="presParOf" srcId="{823A5357-C7DD-0341-9834-2B4690F06E20}" destId="{69AABC0D-BBE3-458A-B051-EBDE8C5D0A72}" srcOrd="12" destOrd="0" presId="urn:microsoft.com/office/officeart/2005/8/layout/default"/>
    <dgm:cxn modelId="{E4C0A94F-5490-4C2E-8A60-B602DD1DB8F3}" type="presParOf" srcId="{823A5357-C7DD-0341-9834-2B4690F06E20}" destId="{ABCFCA55-5F74-4752-961A-14F185E42A03}" srcOrd="13" destOrd="0" presId="urn:microsoft.com/office/officeart/2005/8/layout/default"/>
    <dgm:cxn modelId="{BD365CC9-3515-4608-9C58-F4BACF3FD02E}" type="presParOf" srcId="{823A5357-C7DD-0341-9834-2B4690F06E20}" destId="{7C497FCE-DDA8-4E31-AFFE-55699F39CF19}" srcOrd="14" destOrd="0" presId="urn:microsoft.com/office/officeart/2005/8/layout/default"/>
    <dgm:cxn modelId="{14EE54C2-EF47-4972-98BD-8EE49AE9C304}" type="presParOf" srcId="{823A5357-C7DD-0341-9834-2B4690F06E20}" destId="{02A46C20-B8F6-420E-8164-C84EAE7FD12D}" srcOrd="15" destOrd="0" presId="urn:microsoft.com/office/officeart/2005/8/layout/default"/>
    <dgm:cxn modelId="{DE831B3F-ABD1-4B9D-8969-B0EF3251163B}" type="presParOf" srcId="{823A5357-C7DD-0341-9834-2B4690F06E20}" destId="{133BD95C-B6B0-444B-A66F-7F6E9872062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437B7F-056A-44C4-BFEA-D336EE8A07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836280-1038-4E1B-A9CE-F6E54306D701}">
      <dgm:prSet/>
      <dgm:spPr/>
      <dgm:t>
        <a:bodyPr/>
        <a:lstStyle/>
        <a:p>
          <a:r>
            <a:rPr lang="en-US" dirty="0"/>
            <a:t>AUX-AV ATON Verification</a:t>
          </a:r>
        </a:p>
      </dgm:t>
    </dgm:pt>
    <dgm:pt modelId="{3714006B-4577-43C4-821A-5E91E1ED9D3E}" type="parTrans" cxnId="{91EAE9D5-E0BE-4F4D-B962-233A669D1B63}">
      <dgm:prSet/>
      <dgm:spPr/>
      <dgm:t>
        <a:bodyPr/>
        <a:lstStyle/>
        <a:p>
          <a:endParaRPr lang="en-US"/>
        </a:p>
      </dgm:t>
    </dgm:pt>
    <dgm:pt modelId="{D6161C1A-A1AD-431A-A673-E809AC9D186A}" type="sibTrans" cxnId="{91EAE9D5-E0BE-4F4D-B962-233A669D1B63}">
      <dgm:prSet/>
      <dgm:spPr/>
      <dgm:t>
        <a:bodyPr/>
        <a:lstStyle/>
        <a:p>
          <a:endParaRPr lang="en-US"/>
        </a:p>
      </dgm:t>
    </dgm:pt>
    <dgm:pt modelId="{BC2272A8-AD77-40B3-8746-B67915B4F6DD}">
      <dgm:prSet/>
      <dgm:spPr/>
      <dgm:t>
        <a:bodyPr/>
        <a:lstStyle/>
        <a:p>
          <a:r>
            <a:rPr lang="en-US" dirty="0"/>
            <a:t>AUX-BI Barge Inspector</a:t>
          </a:r>
        </a:p>
      </dgm:t>
    </dgm:pt>
    <dgm:pt modelId="{A51CE1B3-7E2F-48C6-ACBC-A6025AEFC72D}" type="parTrans" cxnId="{6CDF9B8B-5BD7-43A0-9C33-2716CA9572C2}">
      <dgm:prSet/>
      <dgm:spPr/>
      <dgm:t>
        <a:bodyPr/>
        <a:lstStyle/>
        <a:p>
          <a:endParaRPr lang="en-US"/>
        </a:p>
      </dgm:t>
    </dgm:pt>
    <dgm:pt modelId="{0B2E50AB-0447-423D-B9F6-E1269F434F80}" type="sibTrans" cxnId="{6CDF9B8B-5BD7-43A0-9C33-2716CA9572C2}">
      <dgm:prSet/>
      <dgm:spPr/>
      <dgm:t>
        <a:bodyPr/>
        <a:lstStyle/>
        <a:p>
          <a:endParaRPr lang="en-US"/>
        </a:p>
      </dgm:t>
    </dgm:pt>
    <dgm:pt modelId="{A59E7A39-5960-4549-88C8-FAB2F2578949}">
      <dgm:prSet/>
      <dgm:spPr/>
      <dgm:t>
        <a:bodyPr/>
        <a:lstStyle/>
        <a:p>
          <a:r>
            <a:rPr lang="en-US" dirty="0"/>
            <a:t>AUX-CFVE Commercial Fishing</a:t>
          </a:r>
        </a:p>
      </dgm:t>
    </dgm:pt>
    <dgm:pt modelId="{C3114D93-4255-4788-8121-09E8A420B1BE}" type="parTrans" cxnId="{BC29DCD8-3D46-4D9A-B06F-6A4A167A842A}">
      <dgm:prSet/>
      <dgm:spPr/>
      <dgm:t>
        <a:bodyPr/>
        <a:lstStyle/>
        <a:p>
          <a:endParaRPr lang="en-US"/>
        </a:p>
      </dgm:t>
    </dgm:pt>
    <dgm:pt modelId="{A3070899-142F-42ED-B27E-AA6F967C4067}" type="sibTrans" cxnId="{BC29DCD8-3D46-4D9A-B06F-6A4A167A842A}">
      <dgm:prSet/>
      <dgm:spPr/>
      <dgm:t>
        <a:bodyPr/>
        <a:lstStyle/>
        <a:p>
          <a:endParaRPr lang="en-US"/>
        </a:p>
      </dgm:t>
    </dgm:pt>
    <dgm:pt modelId="{8933EA0A-3C08-4B57-8371-5A74B1DD4B25}">
      <dgm:prSet/>
      <dgm:spPr/>
      <dgm:t>
        <a:bodyPr/>
        <a:lstStyle/>
        <a:p>
          <a:r>
            <a:rPr lang="en-US" dirty="0"/>
            <a:t>AUX-EC Oil Spill Response</a:t>
          </a:r>
        </a:p>
      </dgm:t>
    </dgm:pt>
    <dgm:pt modelId="{1B289B17-CDE6-47D8-9512-63CB1DC29CCA}" type="parTrans" cxnId="{B6FABD66-FD2C-458C-91B5-0F835CEAAB59}">
      <dgm:prSet/>
      <dgm:spPr/>
      <dgm:t>
        <a:bodyPr/>
        <a:lstStyle/>
        <a:p>
          <a:endParaRPr lang="en-US"/>
        </a:p>
      </dgm:t>
    </dgm:pt>
    <dgm:pt modelId="{34919E64-16AA-4108-AD7A-D4C9B743980A}" type="sibTrans" cxnId="{B6FABD66-FD2C-458C-91B5-0F835CEAAB59}">
      <dgm:prSet/>
      <dgm:spPr/>
      <dgm:t>
        <a:bodyPr/>
        <a:lstStyle/>
        <a:p>
          <a:endParaRPr lang="en-US"/>
        </a:p>
      </dgm:t>
    </dgm:pt>
    <dgm:pt modelId="{C8926F12-5448-4979-8E51-C85AB8ED376C}">
      <dgm:prSet/>
      <dgm:spPr/>
      <dgm:t>
        <a:bodyPr/>
        <a:lstStyle/>
        <a:p>
          <a:r>
            <a:rPr lang="en-US" dirty="0"/>
            <a:t>AUX-ED Enforcement</a:t>
          </a:r>
        </a:p>
      </dgm:t>
    </dgm:pt>
    <dgm:pt modelId="{37829543-37BC-47AE-8D19-4774F4854CD6}" type="parTrans" cxnId="{DDB240EE-2511-43A3-92A3-ACCE85D8B8C9}">
      <dgm:prSet/>
      <dgm:spPr/>
      <dgm:t>
        <a:bodyPr/>
        <a:lstStyle/>
        <a:p>
          <a:endParaRPr lang="en-US"/>
        </a:p>
      </dgm:t>
    </dgm:pt>
    <dgm:pt modelId="{5BB4E9CE-47D6-4501-B7D6-D0D35C8A3D91}" type="sibTrans" cxnId="{DDB240EE-2511-43A3-92A3-ACCE85D8B8C9}">
      <dgm:prSet/>
      <dgm:spPr/>
      <dgm:t>
        <a:bodyPr/>
        <a:lstStyle/>
        <a:p>
          <a:endParaRPr lang="en-US"/>
        </a:p>
      </dgm:t>
    </dgm:pt>
    <dgm:pt modelId="{AA7C236C-3FD5-469F-82E0-7ACEE54D3851}">
      <dgm:prSet/>
      <dgm:spPr/>
      <dgm:t>
        <a:bodyPr/>
        <a:lstStyle/>
        <a:p>
          <a:r>
            <a:rPr lang="en-US" dirty="0"/>
            <a:t>AUX-EO Investigator Assistant</a:t>
          </a:r>
        </a:p>
      </dgm:t>
    </dgm:pt>
    <dgm:pt modelId="{FE503F66-87AC-4649-B0DD-B9903CB40839}" type="parTrans" cxnId="{FB8A9AB1-F58C-4174-94C8-4E87DEDC9528}">
      <dgm:prSet/>
      <dgm:spPr/>
      <dgm:t>
        <a:bodyPr/>
        <a:lstStyle/>
        <a:p>
          <a:endParaRPr lang="en-US"/>
        </a:p>
      </dgm:t>
    </dgm:pt>
    <dgm:pt modelId="{FBA0473D-DCE0-410B-B2B6-02D1C6F5958C}" type="sibTrans" cxnId="{FB8A9AB1-F58C-4174-94C8-4E87DEDC9528}">
      <dgm:prSet/>
      <dgm:spPr/>
      <dgm:t>
        <a:bodyPr/>
        <a:lstStyle/>
        <a:p>
          <a:endParaRPr lang="en-US"/>
        </a:p>
      </dgm:t>
    </dgm:pt>
    <dgm:pt modelId="{1EBA259E-DA5E-43B6-8682-1E0388CC96C9}">
      <dgm:prSet/>
      <dgm:spPr/>
      <dgm:t>
        <a:bodyPr/>
        <a:lstStyle/>
        <a:p>
          <a:r>
            <a:rPr lang="en-US" dirty="0"/>
            <a:t>AUX-EU MARSEC</a:t>
          </a:r>
        </a:p>
      </dgm:t>
    </dgm:pt>
    <dgm:pt modelId="{39F9E5B1-98CF-4271-AFD8-206E5D1C08AF}" type="parTrans" cxnId="{9E0B65E8-609B-42EC-8446-0BE063B20EBA}">
      <dgm:prSet/>
      <dgm:spPr/>
      <dgm:t>
        <a:bodyPr/>
        <a:lstStyle/>
        <a:p>
          <a:endParaRPr lang="en-US"/>
        </a:p>
      </dgm:t>
    </dgm:pt>
    <dgm:pt modelId="{F4ECBA9F-C765-46C0-ADA0-AC3A15BAE280}" type="sibTrans" cxnId="{9E0B65E8-609B-42EC-8446-0BE063B20EBA}">
      <dgm:prSet/>
      <dgm:spPr/>
      <dgm:t>
        <a:bodyPr/>
        <a:lstStyle/>
        <a:p>
          <a:endParaRPr lang="en-US"/>
        </a:p>
      </dgm:t>
    </dgm:pt>
    <dgm:pt modelId="{9D52C155-8205-4A90-BC40-5F2075488F7D}">
      <dgm:prSet/>
      <dgm:spPr/>
      <dgm:t>
        <a:bodyPr/>
        <a:lstStyle/>
        <a:p>
          <a:r>
            <a:rPr lang="en-US" dirty="0"/>
            <a:t>AUX-FFVE Foreign Freight</a:t>
          </a:r>
        </a:p>
      </dgm:t>
    </dgm:pt>
    <dgm:pt modelId="{E9EC24A5-339F-46D1-92D6-B99DA6DBC335}" type="parTrans" cxnId="{C13E3896-F01B-42F9-B8CB-1D13624A2166}">
      <dgm:prSet/>
      <dgm:spPr/>
      <dgm:t>
        <a:bodyPr/>
        <a:lstStyle/>
        <a:p>
          <a:endParaRPr lang="en-US"/>
        </a:p>
      </dgm:t>
    </dgm:pt>
    <dgm:pt modelId="{621D8BFB-74C3-46F5-B472-3C028565D09F}" type="sibTrans" cxnId="{C13E3896-F01B-42F9-B8CB-1D13624A2166}">
      <dgm:prSet/>
      <dgm:spPr/>
      <dgm:t>
        <a:bodyPr/>
        <a:lstStyle/>
        <a:p>
          <a:endParaRPr lang="en-US"/>
        </a:p>
      </dgm:t>
    </dgm:pt>
    <dgm:pt modelId="{CA9BC919-CEF6-4902-86F6-5BBE66692672}">
      <dgm:prSet/>
      <dgm:spPr/>
      <dgm:t>
        <a:bodyPr/>
        <a:lstStyle/>
        <a:p>
          <a:r>
            <a:rPr lang="en-US" dirty="0"/>
            <a:t>AUX-FN Verifying Evidence</a:t>
          </a:r>
        </a:p>
      </dgm:t>
    </dgm:pt>
    <dgm:pt modelId="{4DE29FA9-61E8-45F9-B886-F8A51B73D76D}" type="parTrans" cxnId="{3679FC68-2609-41DF-9A27-D3806DB7C38B}">
      <dgm:prSet/>
      <dgm:spPr/>
      <dgm:t>
        <a:bodyPr/>
        <a:lstStyle/>
        <a:p>
          <a:endParaRPr lang="en-US"/>
        </a:p>
      </dgm:t>
    </dgm:pt>
    <dgm:pt modelId="{A28633BA-304F-4FAA-83F1-7CD2562894B7}" type="sibTrans" cxnId="{3679FC68-2609-41DF-9A27-D3806DB7C38B}">
      <dgm:prSet/>
      <dgm:spPr/>
      <dgm:t>
        <a:bodyPr/>
        <a:lstStyle/>
        <a:p>
          <a:endParaRPr lang="en-US"/>
        </a:p>
      </dgm:t>
    </dgm:pt>
    <dgm:pt modelId="{9DC8C92D-9F95-46F2-868B-A9C7F5051230}">
      <dgm:prSet/>
      <dgm:spPr/>
      <dgm:t>
        <a:bodyPr/>
        <a:lstStyle/>
        <a:p>
          <a:r>
            <a:rPr lang="en-US" dirty="0"/>
            <a:t>AUX-FO Marine Casualty Inspector</a:t>
          </a:r>
        </a:p>
      </dgm:t>
    </dgm:pt>
    <dgm:pt modelId="{2E18DAB4-BFEF-4280-B2B3-25D793AE96D0}" type="parTrans" cxnId="{EEAACDC3-CB28-4849-9D50-AA172D50EDCD}">
      <dgm:prSet/>
      <dgm:spPr/>
      <dgm:t>
        <a:bodyPr/>
        <a:lstStyle/>
        <a:p>
          <a:endParaRPr lang="en-US"/>
        </a:p>
      </dgm:t>
    </dgm:pt>
    <dgm:pt modelId="{A50FAAB4-7E2F-45B4-95B0-E4F2EA144A26}" type="sibTrans" cxnId="{EEAACDC3-CB28-4849-9D50-AA172D50EDCD}">
      <dgm:prSet/>
      <dgm:spPr/>
      <dgm:t>
        <a:bodyPr/>
        <a:lstStyle/>
        <a:p>
          <a:endParaRPr lang="en-US"/>
        </a:p>
      </dgm:t>
    </dgm:pt>
    <dgm:pt modelId="{C51E4B33-E5EC-41DA-B894-30010CB85850}">
      <dgm:prSet/>
      <dgm:spPr/>
      <dgm:t>
        <a:bodyPr/>
        <a:lstStyle/>
        <a:p>
          <a:r>
            <a:rPr lang="en-US" dirty="0"/>
            <a:t>AUX-PFVE Foreign Freight Vessel Examiner</a:t>
          </a:r>
        </a:p>
      </dgm:t>
    </dgm:pt>
    <dgm:pt modelId="{67CF2AAE-B7EF-4DFE-9029-2E4B54759F2D}" type="parTrans" cxnId="{0F389410-721B-49D9-B17F-EAAF598D664E}">
      <dgm:prSet/>
      <dgm:spPr/>
      <dgm:t>
        <a:bodyPr/>
        <a:lstStyle/>
        <a:p>
          <a:endParaRPr lang="en-US"/>
        </a:p>
      </dgm:t>
    </dgm:pt>
    <dgm:pt modelId="{A7730CAF-5A36-47F5-AFBD-BA54EA7BD90D}" type="sibTrans" cxnId="{0F389410-721B-49D9-B17F-EAAF598D664E}">
      <dgm:prSet/>
      <dgm:spPr/>
      <dgm:t>
        <a:bodyPr/>
        <a:lstStyle/>
        <a:p>
          <a:endParaRPr lang="en-US"/>
        </a:p>
      </dgm:t>
    </dgm:pt>
    <dgm:pt modelId="{1202372A-A41C-44E1-998C-AFB338D7FCDC}">
      <dgm:prSet/>
      <dgm:spPr/>
      <dgm:t>
        <a:bodyPr/>
        <a:lstStyle/>
        <a:p>
          <a:r>
            <a:rPr lang="en-US" dirty="0"/>
            <a:t>AUX-HI Hull Inspector</a:t>
          </a:r>
        </a:p>
      </dgm:t>
    </dgm:pt>
    <dgm:pt modelId="{73EB844C-A26B-4B63-9794-697AE57A70FE}" type="parTrans" cxnId="{D15CB25A-8998-4817-9E41-4A5D0F894148}">
      <dgm:prSet/>
      <dgm:spPr/>
      <dgm:t>
        <a:bodyPr/>
        <a:lstStyle/>
        <a:p>
          <a:endParaRPr lang="en-US"/>
        </a:p>
      </dgm:t>
    </dgm:pt>
    <dgm:pt modelId="{D647795C-CE23-4716-911F-6A6E758D2B8E}" type="sibTrans" cxnId="{D15CB25A-8998-4817-9E41-4A5D0F894148}">
      <dgm:prSet/>
      <dgm:spPr/>
      <dgm:t>
        <a:bodyPr/>
        <a:lstStyle/>
        <a:p>
          <a:endParaRPr lang="en-US"/>
        </a:p>
      </dgm:t>
    </dgm:pt>
    <dgm:pt modelId="{C8C686E2-8B78-4037-8930-5D2F0F3F3831}">
      <dgm:prSet/>
      <dgm:spPr/>
      <dgm:t>
        <a:bodyPr/>
        <a:lstStyle/>
        <a:p>
          <a:r>
            <a:rPr lang="en-US" dirty="0"/>
            <a:t>AUX-KI K Boat</a:t>
          </a:r>
        </a:p>
      </dgm:t>
    </dgm:pt>
    <dgm:pt modelId="{F5F65CBE-FCF5-4D7E-8A84-7F041C68F236}" type="parTrans" cxnId="{87DB0CA0-A6F1-41D3-B1EE-E1DFDE5E6EC8}">
      <dgm:prSet/>
      <dgm:spPr/>
      <dgm:t>
        <a:bodyPr/>
        <a:lstStyle/>
        <a:p>
          <a:endParaRPr lang="en-US"/>
        </a:p>
      </dgm:t>
    </dgm:pt>
    <dgm:pt modelId="{8B7FB9C8-AE7E-4C8D-9387-CE1BDC408A1E}" type="sibTrans" cxnId="{87DB0CA0-A6F1-41D3-B1EE-E1DFDE5E6EC8}">
      <dgm:prSet/>
      <dgm:spPr/>
      <dgm:t>
        <a:bodyPr/>
        <a:lstStyle/>
        <a:p>
          <a:endParaRPr lang="en-US"/>
        </a:p>
      </dgm:t>
    </dgm:pt>
    <dgm:pt modelId="{03195649-DE59-4455-B603-C8C5AE9EC8D8}">
      <dgm:prSet/>
      <dgm:spPr/>
      <dgm:t>
        <a:bodyPr/>
        <a:lstStyle/>
        <a:p>
          <a:r>
            <a:rPr lang="en-US" dirty="0"/>
            <a:t>AUX-LR Life Raft</a:t>
          </a:r>
        </a:p>
      </dgm:t>
    </dgm:pt>
    <dgm:pt modelId="{66C96EB7-6D47-4ECC-B791-5E2565CD032B}" type="parTrans" cxnId="{533586D9-BA67-4BDA-9F63-38D87201D3C8}">
      <dgm:prSet/>
      <dgm:spPr/>
      <dgm:t>
        <a:bodyPr/>
        <a:lstStyle/>
        <a:p>
          <a:endParaRPr lang="en-US"/>
        </a:p>
      </dgm:t>
    </dgm:pt>
    <dgm:pt modelId="{FA12383B-C792-4238-83F5-8F75C2A2E936}" type="sibTrans" cxnId="{533586D9-BA67-4BDA-9F63-38D87201D3C8}">
      <dgm:prSet/>
      <dgm:spPr/>
      <dgm:t>
        <a:bodyPr/>
        <a:lstStyle/>
        <a:p>
          <a:endParaRPr lang="en-US"/>
        </a:p>
      </dgm:t>
    </dgm:pt>
    <dgm:pt modelId="{D9E201F6-A3C8-4D25-990B-C4D9E3DD0303}" type="pres">
      <dgm:prSet presAssocID="{FB437B7F-056A-44C4-BFEA-D336EE8A0704}" presName="diagram" presStyleCnt="0">
        <dgm:presLayoutVars>
          <dgm:dir/>
          <dgm:resizeHandles val="exact"/>
        </dgm:presLayoutVars>
      </dgm:prSet>
      <dgm:spPr/>
    </dgm:pt>
    <dgm:pt modelId="{1B5CE36C-6287-4119-A1AD-A041C1892BF7}" type="pres">
      <dgm:prSet presAssocID="{52836280-1038-4E1B-A9CE-F6E54306D701}" presName="node" presStyleLbl="node1" presStyleIdx="0" presStyleCnt="14">
        <dgm:presLayoutVars>
          <dgm:bulletEnabled val="1"/>
        </dgm:presLayoutVars>
      </dgm:prSet>
      <dgm:spPr/>
    </dgm:pt>
    <dgm:pt modelId="{0669CF11-D47F-4D61-9038-FEF5F94928DD}" type="pres">
      <dgm:prSet presAssocID="{D6161C1A-A1AD-431A-A673-E809AC9D186A}" presName="sibTrans" presStyleCnt="0"/>
      <dgm:spPr/>
    </dgm:pt>
    <dgm:pt modelId="{3351849D-9CFD-4FE9-A037-4A4E4B5285E6}" type="pres">
      <dgm:prSet presAssocID="{BC2272A8-AD77-40B3-8746-B67915B4F6DD}" presName="node" presStyleLbl="node1" presStyleIdx="1" presStyleCnt="14">
        <dgm:presLayoutVars>
          <dgm:bulletEnabled val="1"/>
        </dgm:presLayoutVars>
      </dgm:prSet>
      <dgm:spPr/>
    </dgm:pt>
    <dgm:pt modelId="{862C6BFB-8A36-406B-A5C6-FB98FAA7586C}" type="pres">
      <dgm:prSet presAssocID="{0B2E50AB-0447-423D-B9F6-E1269F434F80}" presName="sibTrans" presStyleCnt="0"/>
      <dgm:spPr/>
    </dgm:pt>
    <dgm:pt modelId="{DBAE5C73-4773-4503-86C9-1C070D5E74E1}" type="pres">
      <dgm:prSet presAssocID="{A59E7A39-5960-4549-88C8-FAB2F2578949}" presName="node" presStyleLbl="node1" presStyleIdx="2" presStyleCnt="14">
        <dgm:presLayoutVars>
          <dgm:bulletEnabled val="1"/>
        </dgm:presLayoutVars>
      </dgm:prSet>
      <dgm:spPr/>
    </dgm:pt>
    <dgm:pt modelId="{F03326D7-A205-4B0E-B13A-996BDA67A386}" type="pres">
      <dgm:prSet presAssocID="{A3070899-142F-42ED-B27E-AA6F967C4067}" presName="sibTrans" presStyleCnt="0"/>
      <dgm:spPr/>
    </dgm:pt>
    <dgm:pt modelId="{BAA1BCAE-6424-4D4C-947F-C92BBCA7C4F4}" type="pres">
      <dgm:prSet presAssocID="{8933EA0A-3C08-4B57-8371-5A74B1DD4B25}" presName="node" presStyleLbl="node1" presStyleIdx="3" presStyleCnt="14">
        <dgm:presLayoutVars>
          <dgm:bulletEnabled val="1"/>
        </dgm:presLayoutVars>
      </dgm:prSet>
      <dgm:spPr/>
    </dgm:pt>
    <dgm:pt modelId="{FFA1A05A-CE43-427B-BC72-E3C854806DE6}" type="pres">
      <dgm:prSet presAssocID="{34919E64-16AA-4108-AD7A-D4C9B743980A}" presName="sibTrans" presStyleCnt="0"/>
      <dgm:spPr/>
    </dgm:pt>
    <dgm:pt modelId="{560316F6-DCA7-4F28-B8D6-F6657488BC35}" type="pres">
      <dgm:prSet presAssocID="{C8926F12-5448-4979-8E51-C85AB8ED376C}" presName="node" presStyleLbl="node1" presStyleIdx="4" presStyleCnt="14">
        <dgm:presLayoutVars>
          <dgm:bulletEnabled val="1"/>
        </dgm:presLayoutVars>
      </dgm:prSet>
      <dgm:spPr/>
    </dgm:pt>
    <dgm:pt modelId="{73F078C7-FBE6-4FD5-A2F7-0FB68A0205AA}" type="pres">
      <dgm:prSet presAssocID="{5BB4E9CE-47D6-4501-B7D6-D0D35C8A3D91}" presName="sibTrans" presStyleCnt="0"/>
      <dgm:spPr/>
    </dgm:pt>
    <dgm:pt modelId="{9227FC93-BEE5-4557-B095-E714D27F1D27}" type="pres">
      <dgm:prSet presAssocID="{AA7C236C-3FD5-469F-82E0-7ACEE54D3851}" presName="node" presStyleLbl="node1" presStyleIdx="5" presStyleCnt="14">
        <dgm:presLayoutVars>
          <dgm:bulletEnabled val="1"/>
        </dgm:presLayoutVars>
      </dgm:prSet>
      <dgm:spPr/>
    </dgm:pt>
    <dgm:pt modelId="{02FC30F9-A567-4EEC-80A8-F26696E749A4}" type="pres">
      <dgm:prSet presAssocID="{FBA0473D-DCE0-410B-B2B6-02D1C6F5958C}" presName="sibTrans" presStyleCnt="0"/>
      <dgm:spPr/>
    </dgm:pt>
    <dgm:pt modelId="{372E48C1-79EF-43FB-B6A2-5761995D8707}" type="pres">
      <dgm:prSet presAssocID="{1EBA259E-DA5E-43B6-8682-1E0388CC96C9}" presName="node" presStyleLbl="node1" presStyleIdx="6" presStyleCnt="14">
        <dgm:presLayoutVars>
          <dgm:bulletEnabled val="1"/>
        </dgm:presLayoutVars>
      </dgm:prSet>
      <dgm:spPr/>
    </dgm:pt>
    <dgm:pt modelId="{9BFC879D-0A38-458D-AF14-7C8B625CBFDD}" type="pres">
      <dgm:prSet presAssocID="{F4ECBA9F-C765-46C0-ADA0-AC3A15BAE280}" presName="sibTrans" presStyleCnt="0"/>
      <dgm:spPr/>
    </dgm:pt>
    <dgm:pt modelId="{F8B0BCE0-C6A6-42C5-8F12-AAA77E56FF19}" type="pres">
      <dgm:prSet presAssocID="{9D52C155-8205-4A90-BC40-5F2075488F7D}" presName="node" presStyleLbl="node1" presStyleIdx="7" presStyleCnt="14">
        <dgm:presLayoutVars>
          <dgm:bulletEnabled val="1"/>
        </dgm:presLayoutVars>
      </dgm:prSet>
      <dgm:spPr/>
    </dgm:pt>
    <dgm:pt modelId="{2F09BB9E-C544-4558-8C49-747DC081A23A}" type="pres">
      <dgm:prSet presAssocID="{621D8BFB-74C3-46F5-B472-3C028565D09F}" presName="sibTrans" presStyleCnt="0"/>
      <dgm:spPr/>
    </dgm:pt>
    <dgm:pt modelId="{B659520C-812D-4727-AB8F-D72BDA2FDB31}" type="pres">
      <dgm:prSet presAssocID="{CA9BC919-CEF6-4902-86F6-5BBE66692672}" presName="node" presStyleLbl="node1" presStyleIdx="8" presStyleCnt="14">
        <dgm:presLayoutVars>
          <dgm:bulletEnabled val="1"/>
        </dgm:presLayoutVars>
      </dgm:prSet>
      <dgm:spPr/>
    </dgm:pt>
    <dgm:pt modelId="{0309D869-7DF7-4133-8DC3-7BEED6A1962A}" type="pres">
      <dgm:prSet presAssocID="{A28633BA-304F-4FAA-83F1-7CD2562894B7}" presName="sibTrans" presStyleCnt="0"/>
      <dgm:spPr/>
    </dgm:pt>
    <dgm:pt modelId="{935FB0C9-2AB8-4121-AFAD-B7D500F3CC3A}" type="pres">
      <dgm:prSet presAssocID="{9DC8C92D-9F95-46F2-868B-A9C7F5051230}" presName="node" presStyleLbl="node1" presStyleIdx="9" presStyleCnt="14">
        <dgm:presLayoutVars>
          <dgm:bulletEnabled val="1"/>
        </dgm:presLayoutVars>
      </dgm:prSet>
      <dgm:spPr/>
    </dgm:pt>
    <dgm:pt modelId="{60D03A3E-526C-476D-8FEB-4254B7AF0B78}" type="pres">
      <dgm:prSet presAssocID="{A50FAAB4-7E2F-45B4-95B0-E4F2EA144A26}" presName="sibTrans" presStyleCnt="0"/>
      <dgm:spPr/>
    </dgm:pt>
    <dgm:pt modelId="{E5426B8C-5010-43C2-9FDE-4BFB8B02FE51}" type="pres">
      <dgm:prSet presAssocID="{C51E4B33-E5EC-41DA-B894-30010CB85850}" presName="node" presStyleLbl="node1" presStyleIdx="10" presStyleCnt="14">
        <dgm:presLayoutVars>
          <dgm:bulletEnabled val="1"/>
        </dgm:presLayoutVars>
      </dgm:prSet>
      <dgm:spPr/>
    </dgm:pt>
    <dgm:pt modelId="{0E2A5E2E-A320-4A43-9114-AFF8ABEC6C6A}" type="pres">
      <dgm:prSet presAssocID="{A7730CAF-5A36-47F5-AFBD-BA54EA7BD90D}" presName="sibTrans" presStyleCnt="0"/>
      <dgm:spPr/>
    </dgm:pt>
    <dgm:pt modelId="{1C717CAF-5778-44D3-94DD-2A0A2D856AAF}" type="pres">
      <dgm:prSet presAssocID="{1202372A-A41C-44E1-998C-AFB338D7FCDC}" presName="node" presStyleLbl="node1" presStyleIdx="11" presStyleCnt="14">
        <dgm:presLayoutVars>
          <dgm:bulletEnabled val="1"/>
        </dgm:presLayoutVars>
      </dgm:prSet>
      <dgm:spPr/>
    </dgm:pt>
    <dgm:pt modelId="{C0DD8B09-E7CC-407B-AC83-C206EDFF0E9A}" type="pres">
      <dgm:prSet presAssocID="{D647795C-CE23-4716-911F-6A6E758D2B8E}" presName="sibTrans" presStyleCnt="0"/>
      <dgm:spPr/>
    </dgm:pt>
    <dgm:pt modelId="{2AACAA99-8DFF-4615-9CBE-F90A647F8BEB}" type="pres">
      <dgm:prSet presAssocID="{C8C686E2-8B78-4037-8930-5D2F0F3F3831}" presName="node" presStyleLbl="node1" presStyleIdx="12" presStyleCnt="14">
        <dgm:presLayoutVars>
          <dgm:bulletEnabled val="1"/>
        </dgm:presLayoutVars>
      </dgm:prSet>
      <dgm:spPr/>
    </dgm:pt>
    <dgm:pt modelId="{053763C0-5277-4A11-B9A6-0195D180A37E}" type="pres">
      <dgm:prSet presAssocID="{8B7FB9C8-AE7E-4C8D-9387-CE1BDC408A1E}" presName="sibTrans" presStyleCnt="0"/>
      <dgm:spPr/>
    </dgm:pt>
    <dgm:pt modelId="{1039D990-5846-47FA-8D69-6C363B35AF3D}" type="pres">
      <dgm:prSet presAssocID="{03195649-DE59-4455-B603-C8C5AE9EC8D8}" presName="node" presStyleLbl="node1" presStyleIdx="13" presStyleCnt="14">
        <dgm:presLayoutVars>
          <dgm:bulletEnabled val="1"/>
        </dgm:presLayoutVars>
      </dgm:prSet>
      <dgm:spPr/>
    </dgm:pt>
  </dgm:ptLst>
  <dgm:cxnLst>
    <dgm:cxn modelId="{0F389410-721B-49D9-B17F-EAAF598D664E}" srcId="{FB437B7F-056A-44C4-BFEA-D336EE8A0704}" destId="{C51E4B33-E5EC-41DA-B894-30010CB85850}" srcOrd="10" destOrd="0" parTransId="{67CF2AAE-B7EF-4DFE-9029-2E4B54759F2D}" sibTransId="{A7730CAF-5A36-47F5-AFBD-BA54EA7BD90D}"/>
    <dgm:cxn modelId="{99A38716-5E2B-4FD8-A9CE-EFD7A2F35EB3}" type="presOf" srcId="{1202372A-A41C-44E1-998C-AFB338D7FCDC}" destId="{1C717CAF-5778-44D3-94DD-2A0A2D856AAF}" srcOrd="0" destOrd="0" presId="urn:microsoft.com/office/officeart/2005/8/layout/default"/>
    <dgm:cxn modelId="{BCA8A216-9AE3-4204-8A41-3A5BF791F58D}" type="presOf" srcId="{C51E4B33-E5EC-41DA-B894-30010CB85850}" destId="{E5426B8C-5010-43C2-9FDE-4BFB8B02FE51}" srcOrd="0" destOrd="0" presId="urn:microsoft.com/office/officeart/2005/8/layout/default"/>
    <dgm:cxn modelId="{25B55024-4BF6-4FA4-B5C3-8ED6129DA18A}" type="presOf" srcId="{CA9BC919-CEF6-4902-86F6-5BBE66692672}" destId="{B659520C-812D-4727-AB8F-D72BDA2FDB31}" srcOrd="0" destOrd="0" presId="urn:microsoft.com/office/officeart/2005/8/layout/default"/>
    <dgm:cxn modelId="{61934931-8BBB-43AC-BCE4-CD3FF820A5B0}" type="presOf" srcId="{AA7C236C-3FD5-469F-82E0-7ACEE54D3851}" destId="{9227FC93-BEE5-4557-B095-E714D27F1D27}" srcOrd="0" destOrd="0" presId="urn:microsoft.com/office/officeart/2005/8/layout/default"/>
    <dgm:cxn modelId="{BD62C94C-524C-446D-8350-9185800BAD9C}" type="presOf" srcId="{1EBA259E-DA5E-43B6-8682-1E0388CC96C9}" destId="{372E48C1-79EF-43FB-B6A2-5761995D8707}" srcOrd="0" destOrd="0" presId="urn:microsoft.com/office/officeart/2005/8/layout/default"/>
    <dgm:cxn modelId="{3A66934D-B1B7-46DC-9D56-BA8A8B5D2071}" type="presOf" srcId="{9D52C155-8205-4A90-BC40-5F2075488F7D}" destId="{F8B0BCE0-C6A6-42C5-8F12-AAA77E56FF19}" srcOrd="0" destOrd="0" presId="urn:microsoft.com/office/officeart/2005/8/layout/default"/>
    <dgm:cxn modelId="{D15CB25A-8998-4817-9E41-4A5D0F894148}" srcId="{FB437B7F-056A-44C4-BFEA-D336EE8A0704}" destId="{1202372A-A41C-44E1-998C-AFB338D7FCDC}" srcOrd="11" destOrd="0" parTransId="{73EB844C-A26B-4B63-9794-697AE57A70FE}" sibTransId="{D647795C-CE23-4716-911F-6A6E758D2B8E}"/>
    <dgm:cxn modelId="{B6FABD66-FD2C-458C-91B5-0F835CEAAB59}" srcId="{FB437B7F-056A-44C4-BFEA-D336EE8A0704}" destId="{8933EA0A-3C08-4B57-8371-5A74B1DD4B25}" srcOrd="3" destOrd="0" parTransId="{1B289B17-CDE6-47D8-9512-63CB1DC29CCA}" sibTransId="{34919E64-16AA-4108-AD7A-D4C9B743980A}"/>
    <dgm:cxn modelId="{3679FC68-2609-41DF-9A27-D3806DB7C38B}" srcId="{FB437B7F-056A-44C4-BFEA-D336EE8A0704}" destId="{CA9BC919-CEF6-4902-86F6-5BBE66692672}" srcOrd="8" destOrd="0" parTransId="{4DE29FA9-61E8-45F9-B886-F8A51B73D76D}" sibTransId="{A28633BA-304F-4FAA-83F1-7CD2562894B7}"/>
    <dgm:cxn modelId="{F51E2474-A74A-49B9-8760-4D5C9F90A8A7}" type="presOf" srcId="{BC2272A8-AD77-40B3-8746-B67915B4F6DD}" destId="{3351849D-9CFD-4FE9-A037-4A4E4B5285E6}" srcOrd="0" destOrd="0" presId="urn:microsoft.com/office/officeart/2005/8/layout/default"/>
    <dgm:cxn modelId="{40BB587E-8688-401F-B862-74B328967F64}" type="presOf" srcId="{52836280-1038-4E1B-A9CE-F6E54306D701}" destId="{1B5CE36C-6287-4119-A1AD-A041C1892BF7}" srcOrd="0" destOrd="0" presId="urn:microsoft.com/office/officeart/2005/8/layout/default"/>
    <dgm:cxn modelId="{6CDF9B8B-5BD7-43A0-9C33-2716CA9572C2}" srcId="{FB437B7F-056A-44C4-BFEA-D336EE8A0704}" destId="{BC2272A8-AD77-40B3-8746-B67915B4F6DD}" srcOrd="1" destOrd="0" parTransId="{A51CE1B3-7E2F-48C6-ACBC-A6025AEFC72D}" sibTransId="{0B2E50AB-0447-423D-B9F6-E1269F434F80}"/>
    <dgm:cxn modelId="{CD181F8E-ECDF-463F-9268-27C4FB93A750}" type="presOf" srcId="{C8C686E2-8B78-4037-8930-5D2F0F3F3831}" destId="{2AACAA99-8DFF-4615-9CBE-F90A647F8BEB}" srcOrd="0" destOrd="0" presId="urn:microsoft.com/office/officeart/2005/8/layout/default"/>
    <dgm:cxn modelId="{9092C190-CF39-4A7E-8B64-E3B3D50013BD}" type="presOf" srcId="{A59E7A39-5960-4549-88C8-FAB2F2578949}" destId="{DBAE5C73-4773-4503-86C9-1C070D5E74E1}" srcOrd="0" destOrd="0" presId="urn:microsoft.com/office/officeart/2005/8/layout/default"/>
    <dgm:cxn modelId="{C13E3896-F01B-42F9-B8CB-1D13624A2166}" srcId="{FB437B7F-056A-44C4-BFEA-D336EE8A0704}" destId="{9D52C155-8205-4A90-BC40-5F2075488F7D}" srcOrd="7" destOrd="0" parTransId="{E9EC24A5-339F-46D1-92D6-B99DA6DBC335}" sibTransId="{621D8BFB-74C3-46F5-B472-3C028565D09F}"/>
    <dgm:cxn modelId="{427A229B-AA0A-45BF-B2E0-43B7224D5BD6}" type="presOf" srcId="{9DC8C92D-9F95-46F2-868B-A9C7F5051230}" destId="{935FB0C9-2AB8-4121-AFAD-B7D500F3CC3A}" srcOrd="0" destOrd="0" presId="urn:microsoft.com/office/officeart/2005/8/layout/default"/>
    <dgm:cxn modelId="{87DB0CA0-A6F1-41D3-B1EE-E1DFDE5E6EC8}" srcId="{FB437B7F-056A-44C4-BFEA-D336EE8A0704}" destId="{C8C686E2-8B78-4037-8930-5D2F0F3F3831}" srcOrd="12" destOrd="0" parTransId="{F5F65CBE-FCF5-4D7E-8A84-7F041C68F236}" sibTransId="{8B7FB9C8-AE7E-4C8D-9387-CE1BDC408A1E}"/>
    <dgm:cxn modelId="{CC7CBAAF-DF18-4E17-B2B1-B7682E3F5EC2}" type="presOf" srcId="{FB437B7F-056A-44C4-BFEA-D336EE8A0704}" destId="{D9E201F6-A3C8-4D25-990B-C4D9E3DD0303}" srcOrd="0" destOrd="0" presId="urn:microsoft.com/office/officeart/2005/8/layout/default"/>
    <dgm:cxn modelId="{FB8A9AB1-F58C-4174-94C8-4E87DEDC9528}" srcId="{FB437B7F-056A-44C4-BFEA-D336EE8A0704}" destId="{AA7C236C-3FD5-469F-82E0-7ACEE54D3851}" srcOrd="5" destOrd="0" parTransId="{FE503F66-87AC-4649-B0DD-B9903CB40839}" sibTransId="{FBA0473D-DCE0-410B-B2B6-02D1C6F5958C}"/>
    <dgm:cxn modelId="{EEAACDC3-CB28-4849-9D50-AA172D50EDCD}" srcId="{FB437B7F-056A-44C4-BFEA-D336EE8A0704}" destId="{9DC8C92D-9F95-46F2-868B-A9C7F5051230}" srcOrd="9" destOrd="0" parTransId="{2E18DAB4-BFEF-4280-B2B3-25D793AE96D0}" sibTransId="{A50FAAB4-7E2F-45B4-95B0-E4F2EA144A26}"/>
    <dgm:cxn modelId="{91EAE9D5-E0BE-4F4D-B962-233A669D1B63}" srcId="{FB437B7F-056A-44C4-BFEA-D336EE8A0704}" destId="{52836280-1038-4E1B-A9CE-F6E54306D701}" srcOrd="0" destOrd="0" parTransId="{3714006B-4577-43C4-821A-5E91E1ED9D3E}" sibTransId="{D6161C1A-A1AD-431A-A673-E809AC9D186A}"/>
    <dgm:cxn modelId="{BC29DCD8-3D46-4D9A-B06F-6A4A167A842A}" srcId="{FB437B7F-056A-44C4-BFEA-D336EE8A0704}" destId="{A59E7A39-5960-4549-88C8-FAB2F2578949}" srcOrd="2" destOrd="0" parTransId="{C3114D93-4255-4788-8121-09E8A420B1BE}" sibTransId="{A3070899-142F-42ED-B27E-AA6F967C4067}"/>
    <dgm:cxn modelId="{533586D9-BA67-4BDA-9F63-38D87201D3C8}" srcId="{FB437B7F-056A-44C4-BFEA-D336EE8A0704}" destId="{03195649-DE59-4455-B603-C8C5AE9EC8D8}" srcOrd="13" destOrd="0" parTransId="{66C96EB7-6D47-4ECC-B791-5E2565CD032B}" sibTransId="{FA12383B-C792-4238-83F5-8F75C2A2E936}"/>
    <dgm:cxn modelId="{8FCD7BDB-24A5-44F9-8C7D-518A4F314053}" type="presOf" srcId="{03195649-DE59-4455-B603-C8C5AE9EC8D8}" destId="{1039D990-5846-47FA-8D69-6C363B35AF3D}" srcOrd="0" destOrd="0" presId="urn:microsoft.com/office/officeart/2005/8/layout/default"/>
    <dgm:cxn modelId="{5CEBE2DB-63C7-4DF6-B2A7-872E038859B7}" type="presOf" srcId="{8933EA0A-3C08-4B57-8371-5A74B1DD4B25}" destId="{BAA1BCAE-6424-4D4C-947F-C92BBCA7C4F4}" srcOrd="0" destOrd="0" presId="urn:microsoft.com/office/officeart/2005/8/layout/default"/>
    <dgm:cxn modelId="{9E0B65E8-609B-42EC-8446-0BE063B20EBA}" srcId="{FB437B7F-056A-44C4-BFEA-D336EE8A0704}" destId="{1EBA259E-DA5E-43B6-8682-1E0388CC96C9}" srcOrd="6" destOrd="0" parTransId="{39F9E5B1-98CF-4271-AFD8-206E5D1C08AF}" sibTransId="{F4ECBA9F-C765-46C0-ADA0-AC3A15BAE280}"/>
    <dgm:cxn modelId="{DDB240EE-2511-43A3-92A3-ACCE85D8B8C9}" srcId="{FB437B7F-056A-44C4-BFEA-D336EE8A0704}" destId="{C8926F12-5448-4979-8E51-C85AB8ED376C}" srcOrd="4" destOrd="0" parTransId="{37829543-37BC-47AE-8D19-4774F4854CD6}" sibTransId="{5BB4E9CE-47D6-4501-B7D6-D0D35C8A3D91}"/>
    <dgm:cxn modelId="{46FBFFF8-15F9-4004-BFEB-1A047DC16FC6}" type="presOf" srcId="{C8926F12-5448-4979-8E51-C85AB8ED376C}" destId="{560316F6-DCA7-4F28-B8D6-F6657488BC35}" srcOrd="0" destOrd="0" presId="urn:microsoft.com/office/officeart/2005/8/layout/default"/>
    <dgm:cxn modelId="{9A14CF2E-C3B4-4456-9AA2-132A04E40F16}" type="presParOf" srcId="{D9E201F6-A3C8-4D25-990B-C4D9E3DD0303}" destId="{1B5CE36C-6287-4119-A1AD-A041C1892BF7}" srcOrd="0" destOrd="0" presId="urn:microsoft.com/office/officeart/2005/8/layout/default"/>
    <dgm:cxn modelId="{F3DD4E53-2811-4320-9CDB-8FC81B16D2AC}" type="presParOf" srcId="{D9E201F6-A3C8-4D25-990B-C4D9E3DD0303}" destId="{0669CF11-D47F-4D61-9038-FEF5F94928DD}" srcOrd="1" destOrd="0" presId="urn:microsoft.com/office/officeart/2005/8/layout/default"/>
    <dgm:cxn modelId="{C94DAF5A-3BC8-43A1-BEAB-5EC50E310F5D}" type="presParOf" srcId="{D9E201F6-A3C8-4D25-990B-C4D9E3DD0303}" destId="{3351849D-9CFD-4FE9-A037-4A4E4B5285E6}" srcOrd="2" destOrd="0" presId="urn:microsoft.com/office/officeart/2005/8/layout/default"/>
    <dgm:cxn modelId="{E928B79B-19F4-4049-9475-32FE8B900829}" type="presParOf" srcId="{D9E201F6-A3C8-4D25-990B-C4D9E3DD0303}" destId="{862C6BFB-8A36-406B-A5C6-FB98FAA7586C}" srcOrd="3" destOrd="0" presId="urn:microsoft.com/office/officeart/2005/8/layout/default"/>
    <dgm:cxn modelId="{742BABB4-A429-4489-96D8-4BEFD07F74B8}" type="presParOf" srcId="{D9E201F6-A3C8-4D25-990B-C4D9E3DD0303}" destId="{DBAE5C73-4773-4503-86C9-1C070D5E74E1}" srcOrd="4" destOrd="0" presId="urn:microsoft.com/office/officeart/2005/8/layout/default"/>
    <dgm:cxn modelId="{12D2D98D-3D00-4047-B5C7-56D31B0BF72B}" type="presParOf" srcId="{D9E201F6-A3C8-4D25-990B-C4D9E3DD0303}" destId="{F03326D7-A205-4B0E-B13A-996BDA67A386}" srcOrd="5" destOrd="0" presId="urn:microsoft.com/office/officeart/2005/8/layout/default"/>
    <dgm:cxn modelId="{99F4D32E-5CBB-4E79-BDE7-9FB2442CE484}" type="presParOf" srcId="{D9E201F6-A3C8-4D25-990B-C4D9E3DD0303}" destId="{BAA1BCAE-6424-4D4C-947F-C92BBCA7C4F4}" srcOrd="6" destOrd="0" presId="urn:microsoft.com/office/officeart/2005/8/layout/default"/>
    <dgm:cxn modelId="{E29B83C8-F159-421E-A41C-07F59BDD9FC8}" type="presParOf" srcId="{D9E201F6-A3C8-4D25-990B-C4D9E3DD0303}" destId="{FFA1A05A-CE43-427B-BC72-E3C854806DE6}" srcOrd="7" destOrd="0" presId="urn:microsoft.com/office/officeart/2005/8/layout/default"/>
    <dgm:cxn modelId="{344521B5-1BD7-4C4F-A9D4-D9127E10F785}" type="presParOf" srcId="{D9E201F6-A3C8-4D25-990B-C4D9E3DD0303}" destId="{560316F6-DCA7-4F28-B8D6-F6657488BC35}" srcOrd="8" destOrd="0" presId="urn:microsoft.com/office/officeart/2005/8/layout/default"/>
    <dgm:cxn modelId="{175DBD82-5DD1-47D8-B388-C20F45A5B33C}" type="presParOf" srcId="{D9E201F6-A3C8-4D25-990B-C4D9E3DD0303}" destId="{73F078C7-FBE6-4FD5-A2F7-0FB68A0205AA}" srcOrd="9" destOrd="0" presId="urn:microsoft.com/office/officeart/2005/8/layout/default"/>
    <dgm:cxn modelId="{15B69AF3-0A6F-4A81-80B5-E6A1817ABBC0}" type="presParOf" srcId="{D9E201F6-A3C8-4D25-990B-C4D9E3DD0303}" destId="{9227FC93-BEE5-4557-B095-E714D27F1D27}" srcOrd="10" destOrd="0" presId="urn:microsoft.com/office/officeart/2005/8/layout/default"/>
    <dgm:cxn modelId="{7595D310-0F84-4A09-8DCF-6E712FF39336}" type="presParOf" srcId="{D9E201F6-A3C8-4D25-990B-C4D9E3DD0303}" destId="{02FC30F9-A567-4EEC-80A8-F26696E749A4}" srcOrd="11" destOrd="0" presId="urn:microsoft.com/office/officeart/2005/8/layout/default"/>
    <dgm:cxn modelId="{07D57737-723A-45FC-A138-6F1B157B6EE3}" type="presParOf" srcId="{D9E201F6-A3C8-4D25-990B-C4D9E3DD0303}" destId="{372E48C1-79EF-43FB-B6A2-5761995D8707}" srcOrd="12" destOrd="0" presId="urn:microsoft.com/office/officeart/2005/8/layout/default"/>
    <dgm:cxn modelId="{20160618-6540-4EFD-8032-543D57490B0E}" type="presParOf" srcId="{D9E201F6-A3C8-4D25-990B-C4D9E3DD0303}" destId="{9BFC879D-0A38-458D-AF14-7C8B625CBFDD}" srcOrd="13" destOrd="0" presId="urn:microsoft.com/office/officeart/2005/8/layout/default"/>
    <dgm:cxn modelId="{271F85B3-F30D-43D1-A185-C5B08711D116}" type="presParOf" srcId="{D9E201F6-A3C8-4D25-990B-C4D9E3DD0303}" destId="{F8B0BCE0-C6A6-42C5-8F12-AAA77E56FF19}" srcOrd="14" destOrd="0" presId="urn:microsoft.com/office/officeart/2005/8/layout/default"/>
    <dgm:cxn modelId="{AC102851-CCB6-4B94-9F6D-1B1E98BF1E6A}" type="presParOf" srcId="{D9E201F6-A3C8-4D25-990B-C4D9E3DD0303}" destId="{2F09BB9E-C544-4558-8C49-747DC081A23A}" srcOrd="15" destOrd="0" presId="urn:microsoft.com/office/officeart/2005/8/layout/default"/>
    <dgm:cxn modelId="{46B6CC7A-C9E2-432F-A01A-156EB6CDCA63}" type="presParOf" srcId="{D9E201F6-A3C8-4D25-990B-C4D9E3DD0303}" destId="{B659520C-812D-4727-AB8F-D72BDA2FDB31}" srcOrd="16" destOrd="0" presId="urn:microsoft.com/office/officeart/2005/8/layout/default"/>
    <dgm:cxn modelId="{677E5CA0-8086-49C8-8D2B-9DEC978C4A09}" type="presParOf" srcId="{D9E201F6-A3C8-4D25-990B-C4D9E3DD0303}" destId="{0309D869-7DF7-4133-8DC3-7BEED6A1962A}" srcOrd="17" destOrd="0" presId="urn:microsoft.com/office/officeart/2005/8/layout/default"/>
    <dgm:cxn modelId="{1A8143B3-F2A3-4AFB-9A93-3E53BB44D28D}" type="presParOf" srcId="{D9E201F6-A3C8-4D25-990B-C4D9E3DD0303}" destId="{935FB0C9-2AB8-4121-AFAD-B7D500F3CC3A}" srcOrd="18" destOrd="0" presId="urn:microsoft.com/office/officeart/2005/8/layout/default"/>
    <dgm:cxn modelId="{DD591C07-505A-49A1-8E06-81726A8D1A2D}" type="presParOf" srcId="{D9E201F6-A3C8-4D25-990B-C4D9E3DD0303}" destId="{60D03A3E-526C-476D-8FEB-4254B7AF0B78}" srcOrd="19" destOrd="0" presId="urn:microsoft.com/office/officeart/2005/8/layout/default"/>
    <dgm:cxn modelId="{AB54F6BB-25BB-4C47-B865-281750F7B908}" type="presParOf" srcId="{D9E201F6-A3C8-4D25-990B-C4D9E3DD0303}" destId="{E5426B8C-5010-43C2-9FDE-4BFB8B02FE51}" srcOrd="20" destOrd="0" presId="urn:microsoft.com/office/officeart/2005/8/layout/default"/>
    <dgm:cxn modelId="{EFDE7196-98E5-445D-87A1-DD79B4C5A881}" type="presParOf" srcId="{D9E201F6-A3C8-4D25-990B-C4D9E3DD0303}" destId="{0E2A5E2E-A320-4A43-9114-AFF8ABEC6C6A}" srcOrd="21" destOrd="0" presId="urn:microsoft.com/office/officeart/2005/8/layout/default"/>
    <dgm:cxn modelId="{848F5AE7-5697-42E7-B9FE-96B1B108EFE0}" type="presParOf" srcId="{D9E201F6-A3C8-4D25-990B-C4D9E3DD0303}" destId="{1C717CAF-5778-44D3-94DD-2A0A2D856AAF}" srcOrd="22" destOrd="0" presId="urn:microsoft.com/office/officeart/2005/8/layout/default"/>
    <dgm:cxn modelId="{D4737C0F-FB60-4940-9332-81DEB44F55B5}" type="presParOf" srcId="{D9E201F6-A3C8-4D25-990B-C4D9E3DD0303}" destId="{C0DD8B09-E7CC-407B-AC83-C206EDFF0E9A}" srcOrd="23" destOrd="0" presId="urn:microsoft.com/office/officeart/2005/8/layout/default"/>
    <dgm:cxn modelId="{952DDF08-2D6D-4E8E-93E5-F87635CD7B93}" type="presParOf" srcId="{D9E201F6-A3C8-4D25-990B-C4D9E3DD0303}" destId="{2AACAA99-8DFF-4615-9CBE-F90A647F8BEB}" srcOrd="24" destOrd="0" presId="urn:microsoft.com/office/officeart/2005/8/layout/default"/>
    <dgm:cxn modelId="{99C1A9AE-225A-47C6-87AD-C4916EA87E27}" type="presParOf" srcId="{D9E201F6-A3C8-4D25-990B-C4D9E3DD0303}" destId="{053763C0-5277-4A11-B9A6-0195D180A37E}" srcOrd="25" destOrd="0" presId="urn:microsoft.com/office/officeart/2005/8/layout/default"/>
    <dgm:cxn modelId="{AA2A13D2-451D-4116-A18E-28FD762EFBD6}" type="presParOf" srcId="{D9E201F6-A3C8-4D25-990B-C4D9E3DD0303}" destId="{1039D990-5846-47FA-8D69-6C363B35AF3D}" srcOrd="2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B437B7F-056A-44C4-BFEA-D336EE8A07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C4DD0-A96B-4925-B66E-7FDA0D6FE0E7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AUX–EMS</a:t>
          </a:r>
        </a:p>
      </dgm:t>
    </dgm:pt>
    <dgm:pt modelId="{78315129-B036-4E86-95AF-2FDD279C6B89}" type="parTrans" cxnId="{C962A7E7-63F7-4E56-93B9-986103B7DA91}">
      <dgm:prSet/>
      <dgm:spPr/>
      <dgm:t>
        <a:bodyPr/>
        <a:lstStyle/>
        <a:p>
          <a:endParaRPr lang="en-US"/>
        </a:p>
      </dgm:t>
    </dgm:pt>
    <dgm:pt modelId="{78245A4E-B60A-4232-B293-B214D9193EED}" type="sibTrans" cxnId="{C962A7E7-63F7-4E56-93B9-986103B7DA91}">
      <dgm:prSet/>
      <dgm:spPr/>
      <dgm:t>
        <a:bodyPr/>
        <a:lstStyle/>
        <a:p>
          <a:endParaRPr lang="en-US"/>
        </a:p>
      </dgm:t>
    </dgm:pt>
    <dgm:pt modelId="{1709BCDE-91A5-4791-B693-1C6FC2F26756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Finance</a:t>
          </a:r>
        </a:p>
      </dgm:t>
    </dgm:pt>
    <dgm:pt modelId="{EFD5EDDA-8E0A-421B-BD68-86721D385200}" type="parTrans" cxnId="{BC9E650C-0078-4F72-B497-0B14CAA51FEE}">
      <dgm:prSet/>
      <dgm:spPr/>
      <dgm:t>
        <a:bodyPr/>
        <a:lstStyle/>
        <a:p>
          <a:endParaRPr lang="en-US"/>
        </a:p>
      </dgm:t>
    </dgm:pt>
    <dgm:pt modelId="{0CE5FF7A-03F0-4276-BFDE-C067C6B4DE87}" type="sibTrans" cxnId="{BC9E650C-0078-4F72-B497-0B14CAA51FEE}">
      <dgm:prSet/>
      <dgm:spPr/>
      <dgm:t>
        <a:bodyPr/>
        <a:lstStyle/>
        <a:p>
          <a:endParaRPr lang="en-US"/>
        </a:p>
      </dgm:t>
    </dgm:pt>
    <dgm:pt modelId="{C0C138AC-9683-4199-A6FE-87F898E89665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Incident Commander</a:t>
          </a:r>
        </a:p>
      </dgm:t>
    </dgm:pt>
    <dgm:pt modelId="{76424486-8A28-4673-9363-6F608A91A14F}" type="parTrans" cxnId="{468123A4-C334-4347-9408-B13C8B3923A0}">
      <dgm:prSet/>
      <dgm:spPr/>
      <dgm:t>
        <a:bodyPr/>
        <a:lstStyle/>
        <a:p>
          <a:endParaRPr lang="en-US"/>
        </a:p>
      </dgm:t>
    </dgm:pt>
    <dgm:pt modelId="{D9E60252-2E4E-46C4-9C0E-FEA2D5085112}" type="sibTrans" cxnId="{468123A4-C334-4347-9408-B13C8B3923A0}">
      <dgm:prSet/>
      <dgm:spPr/>
      <dgm:t>
        <a:bodyPr/>
        <a:lstStyle/>
        <a:p>
          <a:endParaRPr lang="en-US"/>
        </a:p>
      </dgm:t>
    </dgm:pt>
    <dgm:pt modelId="{3469D1A3-7618-482A-A268-7B0DAFA3E53F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ICS Instructor</a:t>
          </a:r>
        </a:p>
      </dgm:t>
    </dgm:pt>
    <dgm:pt modelId="{EFB319A9-F7D8-4C40-97E7-8908A937CB0E}" type="parTrans" cxnId="{0919036B-D5BE-4473-A571-F573D6E9D68E}">
      <dgm:prSet/>
      <dgm:spPr/>
      <dgm:t>
        <a:bodyPr/>
        <a:lstStyle/>
        <a:p>
          <a:endParaRPr lang="en-US"/>
        </a:p>
      </dgm:t>
    </dgm:pt>
    <dgm:pt modelId="{0CB081AC-5D6E-4206-A53F-F5C66934B320}" type="sibTrans" cxnId="{0919036B-D5BE-4473-A571-F573D6E9D68E}">
      <dgm:prSet/>
      <dgm:spPr/>
      <dgm:t>
        <a:bodyPr/>
        <a:lstStyle/>
        <a:p>
          <a:endParaRPr lang="en-US"/>
        </a:p>
      </dgm:t>
    </dgm:pt>
    <dgm:pt modelId="{3BBED945-A0DF-4F31-98D9-6CF02AA26104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IMISS Technical Specialist</a:t>
          </a:r>
        </a:p>
      </dgm:t>
    </dgm:pt>
    <dgm:pt modelId="{75B188C3-B685-4F71-A7FE-AE4DE71969CA}" type="parTrans" cxnId="{7FB77752-AC27-4D76-BFED-FA0AE605FD80}">
      <dgm:prSet/>
      <dgm:spPr/>
      <dgm:t>
        <a:bodyPr/>
        <a:lstStyle/>
        <a:p>
          <a:endParaRPr lang="en-US"/>
        </a:p>
      </dgm:t>
    </dgm:pt>
    <dgm:pt modelId="{4889A689-FF8E-4DEC-9CAE-D240FD618CB6}" type="sibTrans" cxnId="{7FB77752-AC27-4D76-BFED-FA0AE605FD80}">
      <dgm:prSet/>
      <dgm:spPr/>
      <dgm:t>
        <a:bodyPr/>
        <a:lstStyle/>
        <a:p>
          <a:endParaRPr lang="en-US"/>
        </a:p>
      </dgm:t>
    </dgm:pt>
    <dgm:pt modelId="{CC1BEE3F-E4CD-4FEC-B9E2-4CEC2AE66E18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LOFR</a:t>
          </a:r>
        </a:p>
      </dgm:t>
    </dgm:pt>
    <dgm:pt modelId="{518ED901-1421-42B5-8CD4-5F34E7A2D6D4}" type="parTrans" cxnId="{4F243BD0-D2A1-4217-9D60-A77DC57BF0DF}">
      <dgm:prSet/>
      <dgm:spPr/>
      <dgm:t>
        <a:bodyPr/>
        <a:lstStyle/>
        <a:p>
          <a:endParaRPr lang="en-US"/>
        </a:p>
      </dgm:t>
    </dgm:pt>
    <dgm:pt modelId="{282B4C23-5F31-471B-A9FC-E64D364E2E17}" type="sibTrans" cxnId="{4F243BD0-D2A1-4217-9D60-A77DC57BF0DF}">
      <dgm:prSet/>
      <dgm:spPr/>
      <dgm:t>
        <a:bodyPr/>
        <a:lstStyle/>
        <a:p>
          <a:endParaRPr lang="en-US"/>
        </a:p>
      </dgm:t>
    </dgm:pt>
    <dgm:pt modelId="{48558BE0-2D06-499F-8B65-A3A00143C686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Logistics</a:t>
          </a:r>
        </a:p>
      </dgm:t>
    </dgm:pt>
    <dgm:pt modelId="{D7953BBF-0A83-4DF7-9CDB-3385DE9284D5}" type="parTrans" cxnId="{126F2C57-6A94-4E00-A485-3532FD4B2056}">
      <dgm:prSet/>
      <dgm:spPr/>
      <dgm:t>
        <a:bodyPr/>
        <a:lstStyle/>
        <a:p>
          <a:endParaRPr lang="en-US"/>
        </a:p>
      </dgm:t>
    </dgm:pt>
    <dgm:pt modelId="{B28D12FF-9148-47B9-9DCD-5043318AA60D}" type="sibTrans" cxnId="{126F2C57-6A94-4E00-A485-3532FD4B2056}">
      <dgm:prSet/>
      <dgm:spPr/>
      <dgm:t>
        <a:bodyPr/>
        <a:lstStyle/>
        <a:p>
          <a:endParaRPr lang="en-US"/>
        </a:p>
      </dgm:t>
    </dgm:pt>
    <dgm:pt modelId="{45F7F9D2-27F3-433B-B0CD-E9F88B0C0A56}">
      <dgm:prSet/>
      <dgm:spPr/>
      <dgm:t>
        <a:bodyPr/>
        <a:lstStyle/>
        <a:p>
          <a:r>
            <a:rPr lang="en-US"/>
            <a:t>Operations Section</a:t>
          </a:r>
          <a:endParaRPr lang="en-US" dirty="0">
            <a:solidFill>
              <a:srgbClr val="FFFFFF"/>
            </a:solidFill>
          </a:endParaRPr>
        </a:p>
      </dgm:t>
    </dgm:pt>
    <dgm:pt modelId="{236259D8-6E18-40B5-A821-5AA9C9C371BC}" type="parTrans" cxnId="{EDA6E923-BB48-49EA-9A07-9CD120B16F47}">
      <dgm:prSet/>
      <dgm:spPr/>
      <dgm:t>
        <a:bodyPr/>
        <a:lstStyle/>
        <a:p>
          <a:endParaRPr lang="en-US"/>
        </a:p>
      </dgm:t>
    </dgm:pt>
    <dgm:pt modelId="{312A4CE8-D7C4-4A7D-95EE-7A2DB604F0BC}" type="sibTrans" cxnId="{EDA6E923-BB48-49EA-9A07-9CD120B16F47}">
      <dgm:prSet/>
      <dgm:spPr/>
      <dgm:t>
        <a:bodyPr/>
        <a:lstStyle/>
        <a:p>
          <a:endParaRPr lang="en-US"/>
        </a:p>
      </dgm:t>
    </dgm:pt>
    <dgm:pt modelId="{A2B7938A-7A9C-4BB9-8BF8-D9AC6F4CBAD9}">
      <dgm:prSet/>
      <dgm:spPr/>
      <dgm:t>
        <a:bodyPr/>
        <a:lstStyle/>
        <a:p>
          <a:r>
            <a:rPr lang="en-US"/>
            <a:t>PIO</a:t>
          </a:r>
          <a:endParaRPr lang="en-US" dirty="0"/>
        </a:p>
      </dgm:t>
    </dgm:pt>
    <dgm:pt modelId="{30600868-A42C-4B3A-9790-5D822E5A1429}" type="parTrans" cxnId="{FDA815B6-3669-49E3-AB46-938573829669}">
      <dgm:prSet/>
      <dgm:spPr/>
      <dgm:t>
        <a:bodyPr/>
        <a:lstStyle/>
        <a:p>
          <a:endParaRPr lang="en-US"/>
        </a:p>
      </dgm:t>
    </dgm:pt>
    <dgm:pt modelId="{84003D1E-B5B1-4897-8CB0-E77EE6BF779D}" type="sibTrans" cxnId="{FDA815B6-3669-49E3-AB46-938573829669}">
      <dgm:prSet/>
      <dgm:spPr/>
      <dgm:t>
        <a:bodyPr/>
        <a:lstStyle/>
        <a:p>
          <a:endParaRPr lang="en-US"/>
        </a:p>
      </dgm:t>
    </dgm:pt>
    <dgm:pt modelId="{CBCCADC3-E54B-460C-A32A-D625AD07F6D7}">
      <dgm:prSet/>
      <dgm:spPr/>
      <dgm:t>
        <a:bodyPr/>
        <a:lstStyle/>
        <a:p>
          <a:r>
            <a:rPr lang="en-US"/>
            <a:t>Planning Section</a:t>
          </a:r>
          <a:endParaRPr lang="en-US" dirty="0"/>
        </a:p>
      </dgm:t>
    </dgm:pt>
    <dgm:pt modelId="{1CFC2B7D-073F-4753-9270-9A9D7273668E}" type="parTrans" cxnId="{107AC4E6-28FE-4780-AD78-9CBB8B675A19}">
      <dgm:prSet/>
      <dgm:spPr/>
      <dgm:t>
        <a:bodyPr/>
        <a:lstStyle/>
        <a:p>
          <a:endParaRPr lang="en-US"/>
        </a:p>
      </dgm:t>
    </dgm:pt>
    <dgm:pt modelId="{D4DBC794-943D-4BFD-845B-336A0034F792}" type="sibTrans" cxnId="{107AC4E6-28FE-4780-AD78-9CBB8B675A19}">
      <dgm:prSet/>
      <dgm:spPr/>
      <dgm:t>
        <a:bodyPr/>
        <a:lstStyle/>
        <a:p>
          <a:endParaRPr lang="en-US"/>
        </a:p>
      </dgm:t>
    </dgm:pt>
    <dgm:pt modelId="{22DC3684-14AB-4480-BFF1-1449455E63C6}">
      <dgm:prSet/>
      <dgm:spPr/>
      <dgm:t>
        <a:bodyPr/>
        <a:lstStyle/>
        <a:p>
          <a:r>
            <a:rPr lang="en-US"/>
            <a:t>Safety Officer</a:t>
          </a:r>
          <a:endParaRPr lang="en-US" dirty="0"/>
        </a:p>
      </dgm:t>
    </dgm:pt>
    <dgm:pt modelId="{F7C3BB77-613B-4669-850C-D76BDC4ABAF4}" type="parTrans" cxnId="{90E4412B-3D31-4BC8-8F2A-01653134C1F0}">
      <dgm:prSet/>
      <dgm:spPr/>
      <dgm:t>
        <a:bodyPr/>
        <a:lstStyle/>
        <a:p>
          <a:endParaRPr lang="en-US"/>
        </a:p>
      </dgm:t>
    </dgm:pt>
    <dgm:pt modelId="{357FEC31-77D4-43EC-B1DB-483C205BF815}" type="sibTrans" cxnId="{90E4412B-3D31-4BC8-8F2A-01653134C1F0}">
      <dgm:prSet/>
      <dgm:spPr/>
      <dgm:t>
        <a:bodyPr/>
        <a:lstStyle/>
        <a:p>
          <a:endParaRPr lang="en-US"/>
        </a:p>
      </dgm:t>
    </dgm:pt>
    <dgm:pt modelId="{BC5BC61C-4365-4E56-94E1-8605EAF4ED55}">
      <dgm:prSet/>
      <dgm:spPr/>
      <dgm:t>
        <a:bodyPr/>
        <a:lstStyle/>
        <a:p>
          <a:r>
            <a:rPr lang="en-US"/>
            <a:t>USCG AREP</a:t>
          </a:r>
        </a:p>
      </dgm:t>
    </dgm:pt>
    <dgm:pt modelId="{D24C20EB-5A1E-4CC0-9C12-ABB136A471C7}" type="parTrans" cxnId="{D73375C1-6E3E-4609-A090-301EAACA5378}">
      <dgm:prSet/>
      <dgm:spPr/>
      <dgm:t>
        <a:bodyPr/>
        <a:lstStyle/>
        <a:p>
          <a:endParaRPr lang="en-US"/>
        </a:p>
      </dgm:t>
    </dgm:pt>
    <dgm:pt modelId="{821C86D4-9902-49BB-BA03-820ADA101953}" type="sibTrans" cxnId="{D73375C1-6E3E-4609-A090-301EAACA5378}">
      <dgm:prSet/>
      <dgm:spPr/>
      <dgm:t>
        <a:bodyPr/>
        <a:lstStyle/>
        <a:p>
          <a:endParaRPr lang="en-US"/>
        </a:p>
      </dgm:t>
    </dgm:pt>
    <dgm:pt modelId="{823A5357-C7DD-0341-9834-2B4690F06E20}" type="pres">
      <dgm:prSet presAssocID="{FB437B7F-056A-44C4-BFEA-D336EE8A0704}" presName="diagram" presStyleCnt="0">
        <dgm:presLayoutVars>
          <dgm:dir/>
          <dgm:resizeHandles val="exact"/>
        </dgm:presLayoutVars>
      </dgm:prSet>
      <dgm:spPr/>
    </dgm:pt>
    <dgm:pt modelId="{ABBAFD93-0F42-4AF4-9654-01D227AE615A}" type="pres">
      <dgm:prSet presAssocID="{DD8C4DD0-A96B-4925-B66E-7FDA0D6FE0E7}" presName="node" presStyleLbl="node1" presStyleIdx="0" presStyleCnt="12">
        <dgm:presLayoutVars>
          <dgm:bulletEnabled val="1"/>
        </dgm:presLayoutVars>
      </dgm:prSet>
      <dgm:spPr/>
    </dgm:pt>
    <dgm:pt modelId="{71650A76-244C-495A-A663-C9607FF53702}" type="pres">
      <dgm:prSet presAssocID="{78245A4E-B60A-4232-B293-B214D9193EED}" presName="sibTrans" presStyleCnt="0"/>
      <dgm:spPr/>
    </dgm:pt>
    <dgm:pt modelId="{E15F2B9D-FFCB-4136-B895-C22418A3F66F}" type="pres">
      <dgm:prSet presAssocID="{1709BCDE-91A5-4791-B693-1C6FC2F26756}" presName="node" presStyleLbl="node1" presStyleIdx="1" presStyleCnt="12">
        <dgm:presLayoutVars>
          <dgm:bulletEnabled val="1"/>
        </dgm:presLayoutVars>
      </dgm:prSet>
      <dgm:spPr/>
    </dgm:pt>
    <dgm:pt modelId="{F05BAED9-D45E-484B-9591-300E0E78169C}" type="pres">
      <dgm:prSet presAssocID="{0CE5FF7A-03F0-4276-BFDE-C067C6B4DE87}" presName="sibTrans" presStyleCnt="0"/>
      <dgm:spPr/>
    </dgm:pt>
    <dgm:pt modelId="{04F34AC1-136A-45F4-BC63-207FA15EB458}" type="pres">
      <dgm:prSet presAssocID="{C0C138AC-9683-4199-A6FE-87F898E89665}" presName="node" presStyleLbl="node1" presStyleIdx="2" presStyleCnt="12">
        <dgm:presLayoutVars>
          <dgm:bulletEnabled val="1"/>
        </dgm:presLayoutVars>
      </dgm:prSet>
      <dgm:spPr/>
    </dgm:pt>
    <dgm:pt modelId="{1CDB7C0C-92BE-46BE-A469-6D02B48A8E02}" type="pres">
      <dgm:prSet presAssocID="{D9E60252-2E4E-46C4-9C0E-FEA2D5085112}" presName="sibTrans" presStyleCnt="0"/>
      <dgm:spPr/>
    </dgm:pt>
    <dgm:pt modelId="{D2A71FA3-6653-40CB-8494-C1C1BA1D0D0A}" type="pres">
      <dgm:prSet presAssocID="{3469D1A3-7618-482A-A268-7B0DAFA3E53F}" presName="node" presStyleLbl="node1" presStyleIdx="3" presStyleCnt="12">
        <dgm:presLayoutVars>
          <dgm:bulletEnabled val="1"/>
        </dgm:presLayoutVars>
      </dgm:prSet>
      <dgm:spPr/>
    </dgm:pt>
    <dgm:pt modelId="{0B635B21-5261-48B4-B20D-D1DEE7DF7374}" type="pres">
      <dgm:prSet presAssocID="{0CB081AC-5D6E-4206-A53F-F5C66934B320}" presName="sibTrans" presStyleCnt="0"/>
      <dgm:spPr/>
    </dgm:pt>
    <dgm:pt modelId="{05305CC5-6770-497C-99D4-53DB802C14D9}" type="pres">
      <dgm:prSet presAssocID="{3BBED945-A0DF-4F31-98D9-6CF02AA26104}" presName="node" presStyleLbl="node1" presStyleIdx="4" presStyleCnt="12">
        <dgm:presLayoutVars>
          <dgm:bulletEnabled val="1"/>
        </dgm:presLayoutVars>
      </dgm:prSet>
      <dgm:spPr/>
    </dgm:pt>
    <dgm:pt modelId="{BA31BFF2-E8EE-4F86-AA92-AB864F688A01}" type="pres">
      <dgm:prSet presAssocID="{4889A689-FF8E-4DEC-9CAE-D240FD618CB6}" presName="sibTrans" presStyleCnt="0"/>
      <dgm:spPr/>
    </dgm:pt>
    <dgm:pt modelId="{DDF6F76C-39E7-4625-931C-4AC860C6954F}" type="pres">
      <dgm:prSet presAssocID="{CC1BEE3F-E4CD-4FEC-B9E2-4CEC2AE66E18}" presName="node" presStyleLbl="node1" presStyleIdx="5" presStyleCnt="12">
        <dgm:presLayoutVars>
          <dgm:bulletEnabled val="1"/>
        </dgm:presLayoutVars>
      </dgm:prSet>
      <dgm:spPr/>
    </dgm:pt>
    <dgm:pt modelId="{15D753F9-603D-4C8A-A0E7-970BC811A8FD}" type="pres">
      <dgm:prSet presAssocID="{282B4C23-5F31-471B-A9FC-E64D364E2E17}" presName="sibTrans" presStyleCnt="0"/>
      <dgm:spPr/>
    </dgm:pt>
    <dgm:pt modelId="{C9093287-F4D4-478A-8093-5CEBF04A7F1A}" type="pres">
      <dgm:prSet presAssocID="{48558BE0-2D06-499F-8B65-A3A00143C686}" presName="node" presStyleLbl="node1" presStyleIdx="6" presStyleCnt="12">
        <dgm:presLayoutVars>
          <dgm:bulletEnabled val="1"/>
        </dgm:presLayoutVars>
      </dgm:prSet>
      <dgm:spPr/>
    </dgm:pt>
    <dgm:pt modelId="{5BAAB550-9FF2-4852-B9AC-AF11B18C7E9E}" type="pres">
      <dgm:prSet presAssocID="{B28D12FF-9148-47B9-9DCD-5043318AA60D}" presName="sibTrans" presStyleCnt="0"/>
      <dgm:spPr/>
    </dgm:pt>
    <dgm:pt modelId="{66729905-350B-4FD9-BBD3-E8B34FB82681}" type="pres">
      <dgm:prSet presAssocID="{45F7F9D2-27F3-433B-B0CD-E9F88B0C0A56}" presName="node" presStyleLbl="node1" presStyleIdx="7" presStyleCnt="12">
        <dgm:presLayoutVars>
          <dgm:bulletEnabled val="1"/>
        </dgm:presLayoutVars>
      </dgm:prSet>
      <dgm:spPr/>
    </dgm:pt>
    <dgm:pt modelId="{19C193BA-0703-483D-BB80-140D8080D665}" type="pres">
      <dgm:prSet presAssocID="{312A4CE8-D7C4-4A7D-95EE-7A2DB604F0BC}" presName="sibTrans" presStyleCnt="0"/>
      <dgm:spPr/>
    </dgm:pt>
    <dgm:pt modelId="{3B0984CE-755F-4DE8-B566-04B35DEEAF91}" type="pres">
      <dgm:prSet presAssocID="{A2B7938A-7A9C-4BB9-8BF8-D9AC6F4CBAD9}" presName="node" presStyleLbl="node1" presStyleIdx="8" presStyleCnt="12">
        <dgm:presLayoutVars>
          <dgm:bulletEnabled val="1"/>
        </dgm:presLayoutVars>
      </dgm:prSet>
      <dgm:spPr/>
    </dgm:pt>
    <dgm:pt modelId="{C7959251-7346-4BF2-88F9-42816B782B53}" type="pres">
      <dgm:prSet presAssocID="{84003D1E-B5B1-4897-8CB0-E77EE6BF779D}" presName="sibTrans" presStyleCnt="0"/>
      <dgm:spPr/>
    </dgm:pt>
    <dgm:pt modelId="{F2EA155C-2709-4368-86AC-FDB72533A330}" type="pres">
      <dgm:prSet presAssocID="{CBCCADC3-E54B-460C-A32A-D625AD07F6D7}" presName="node" presStyleLbl="node1" presStyleIdx="9" presStyleCnt="12">
        <dgm:presLayoutVars>
          <dgm:bulletEnabled val="1"/>
        </dgm:presLayoutVars>
      </dgm:prSet>
      <dgm:spPr/>
    </dgm:pt>
    <dgm:pt modelId="{910489B2-00CD-4824-9B2C-9884757B0BDE}" type="pres">
      <dgm:prSet presAssocID="{D4DBC794-943D-4BFD-845B-336A0034F792}" presName="sibTrans" presStyleCnt="0"/>
      <dgm:spPr/>
    </dgm:pt>
    <dgm:pt modelId="{71190A46-C4D0-4C9B-83DD-A3231F5DDC57}" type="pres">
      <dgm:prSet presAssocID="{22DC3684-14AB-4480-BFF1-1449455E63C6}" presName="node" presStyleLbl="node1" presStyleIdx="10" presStyleCnt="12">
        <dgm:presLayoutVars>
          <dgm:bulletEnabled val="1"/>
        </dgm:presLayoutVars>
      </dgm:prSet>
      <dgm:spPr/>
    </dgm:pt>
    <dgm:pt modelId="{2EABC413-296A-4EAC-A3B0-AB6D5EA7F0B8}" type="pres">
      <dgm:prSet presAssocID="{357FEC31-77D4-43EC-B1DB-483C205BF815}" presName="sibTrans" presStyleCnt="0"/>
      <dgm:spPr/>
    </dgm:pt>
    <dgm:pt modelId="{882C82A4-A2DF-4DC1-93C2-0202A5AEBC09}" type="pres">
      <dgm:prSet presAssocID="{BC5BC61C-4365-4E56-94E1-8605EAF4ED5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BC9E650C-0078-4F72-B497-0B14CAA51FEE}" srcId="{FB437B7F-056A-44C4-BFEA-D336EE8A0704}" destId="{1709BCDE-91A5-4791-B693-1C6FC2F26756}" srcOrd="1" destOrd="0" parTransId="{EFD5EDDA-8E0A-421B-BD68-86721D385200}" sibTransId="{0CE5FF7A-03F0-4276-BFDE-C067C6B4DE87}"/>
    <dgm:cxn modelId="{B5431E1F-BB3C-4531-B201-FA55D4589DA6}" type="presOf" srcId="{45F7F9D2-27F3-433B-B0CD-E9F88B0C0A56}" destId="{66729905-350B-4FD9-BBD3-E8B34FB82681}" srcOrd="0" destOrd="0" presId="urn:microsoft.com/office/officeart/2005/8/layout/default"/>
    <dgm:cxn modelId="{18347D22-04EC-4E1C-B508-34B47A880B9E}" type="presOf" srcId="{3469D1A3-7618-482A-A268-7B0DAFA3E53F}" destId="{D2A71FA3-6653-40CB-8494-C1C1BA1D0D0A}" srcOrd="0" destOrd="0" presId="urn:microsoft.com/office/officeart/2005/8/layout/default"/>
    <dgm:cxn modelId="{EDA6E923-BB48-49EA-9A07-9CD120B16F47}" srcId="{FB437B7F-056A-44C4-BFEA-D336EE8A0704}" destId="{45F7F9D2-27F3-433B-B0CD-E9F88B0C0A56}" srcOrd="7" destOrd="0" parTransId="{236259D8-6E18-40B5-A821-5AA9C9C371BC}" sibTransId="{312A4CE8-D7C4-4A7D-95EE-7A2DB604F0BC}"/>
    <dgm:cxn modelId="{26C35324-9C17-4327-943E-B888D0C15B5A}" type="presOf" srcId="{BC5BC61C-4365-4E56-94E1-8605EAF4ED55}" destId="{882C82A4-A2DF-4DC1-93C2-0202A5AEBC09}" srcOrd="0" destOrd="0" presId="urn:microsoft.com/office/officeart/2005/8/layout/default"/>
    <dgm:cxn modelId="{D7953928-54D4-48A6-AA89-6DB5F8C00868}" type="presOf" srcId="{3BBED945-A0DF-4F31-98D9-6CF02AA26104}" destId="{05305CC5-6770-497C-99D4-53DB802C14D9}" srcOrd="0" destOrd="0" presId="urn:microsoft.com/office/officeart/2005/8/layout/default"/>
    <dgm:cxn modelId="{90E4412B-3D31-4BC8-8F2A-01653134C1F0}" srcId="{FB437B7F-056A-44C4-BFEA-D336EE8A0704}" destId="{22DC3684-14AB-4480-BFF1-1449455E63C6}" srcOrd="10" destOrd="0" parTransId="{F7C3BB77-613B-4669-850C-D76BDC4ABAF4}" sibTransId="{357FEC31-77D4-43EC-B1DB-483C205BF815}"/>
    <dgm:cxn modelId="{6FAEBD38-A206-7344-AE87-82C9B5A29853}" type="presOf" srcId="{FB437B7F-056A-44C4-BFEA-D336EE8A0704}" destId="{823A5357-C7DD-0341-9834-2B4690F06E20}" srcOrd="0" destOrd="0" presId="urn:microsoft.com/office/officeart/2005/8/layout/default"/>
    <dgm:cxn modelId="{7FB77752-AC27-4D76-BFED-FA0AE605FD80}" srcId="{FB437B7F-056A-44C4-BFEA-D336EE8A0704}" destId="{3BBED945-A0DF-4F31-98D9-6CF02AA26104}" srcOrd="4" destOrd="0" parTransId="{75B188C3-B685-4F71-A7FE-AE4DE71969CA}" sibTransId="{4889A689-FF8E-4DEC-9CAE-D240FD618CB6}"/>
    <dgm:cxn modelId="{126F2C57-6A94-4E00-A485-3532FD4B2056}" srcId="{FB437B7F-056A-44C4-BFEA-D336EE8A0704}" destId="{48558BE0-2D06-499F-8B65-A3A00143C686}" srcOrd="6" destOrd="0" parTransId="{D7953BBF-0A83-4DF7-9CDB-3385DE9284D5}" sibTransId="{B28D12FF-9148-47B9-9DCD-5043318AA60D}"/>
    <dgm:cxn modelId="{9492FE65-2D19-42ED-AA98-C8C858285603}" type="presOf" srcId="{DD8C4DD0-A96B-4925-B66E-7FDA0D6FE0E7}" destId="{ABBAFD93-0F42-4AF4-9654-01D227AE615A}" srcOrd="0" destOrd="0" presId="urn:microsoft.com/office/officeart/2005/8/layout/default"/>
    <dgm:cxn modelId="{0919036B-D5BE-4473-A571-F573D6E9D68E}" srcId="{FB437B7F-056A-44C4-BFEA-D336EE8A0704}" destId="{3469D1A3-7618-482A-A268-7B0DAFA3E53F}" srcOrd="3" destOrd="0" parTransId="{EFB319A9-F7D8-4C40-97E7-8908A937CB0E}" sibTransId="{0CB081AC-5D6E-4206-A53F-F5C66934B320}"/>
    <dgm:cxn modelId="{65EA5E71-25F5-449B-AD0E-654A831930F5}" type="presOf" srcId="{1709BCDE-91A5-4791-B693-1C6FC2F26756}" destId="{E15F2B9D-FFCB-4136-B895-C22418A3F66F}" srcOrd="0" destOrd="0" presId="urn:microsoft.com/office/officeart/2005/8/layout/default"/>
    <dgm:cxn modelId="{68AE3183-F2BB-43CC-BCAA-D57312E8A017}" type="presOf" srcId="{C0C138AC-9683-4199-A6FE-87F898E89665}" destId="{04F34AC1-136A-45F4-BC63-207FA15EB458}" srcOrd="0" destOrd="0" presId="urn:microsoft.com/office/officeart/2005/8/layout/default"/>
    <dgm:cxn modelId="{DAA9179C-4944-4FA0-97DF-9883C6EB0D9D}" type="presOf" srcId="{22DC3684-14AB-4480-BFF1-1449455E63C6}" destId="{71190A46-C4D0-4C9B-83DD-A3231F5DDC57}" srcOrd="0" destOrd="0" presId="urn:microsoft.com/office/officeart/2005/8/layout/default"/>
    <dgm:cxn modelId="{468123A4-C334-4347-9408-B13C8B3923A0}" srcId="{FB437B7F-056A-44C4-BFEA-D336EE8A0704}" destId="{C0C138AC-9683-4199-A6FE-87F898E89665}" srcOrd="2" destOrd="0" parTransId="{76424486-8A28-4673-9363-6F608A91A14F}" sibTransId="{D9E60252-2E4E-46C4-9C0E-FEA2D5085112}"/>
    <dgm:cxn modelId="{FDA815B6-3669-49E3-AB46-938573829669}" srcId="{FB437B7F-056A-44C4-BFEA-D336EE8A0704}" destId="{A2B7938A-7A9C-4BB9-8BF8-D9AC6F4CBAD9}" srcOrd="8" destOrd="0" parTransId="{30600868-A42C-4B3A-9790-5D822E5A1429}" sibTransId="{84003D1E-B5B1-4897-8CB0-E77EE6BF779D}"/>
    <dgm:cxn modelId="{4FF2BBBA-7B61-4DB8-B4EC-E5948D557D18}" type="presOf" srcId="{48558BE0-2D06-499F-8B65-A3A00143C686}" destId="{C9093287-F4D4-478A-8093-5CEBF04A7F1A}" srcOrd="0" destOrd="0" presId="urn:microsoft.com/office/officeart/2005/8/layout/default"/>
    <dgm:cxn modelId="{D73375C1-6E3E-4609-A090-301EAACA5378}" srcId="{FB437B7F-056A-44C4-BFEA-D336EE8A0704}" destId="{BC5BC61C-4365-4E56-94E1-8605EAF4ED55}" srcOrd="11" destOrd="0" parTransId="{D24C20EB-5A1E-4CC0-9C12-ABB136A471C7}" sibTransId="{821C86D4-9902-49BB-BA03-820ADA101953}"/>
    <dgm:cxn modelId="{741DCBC7-C083-4997-99AF-C5FDA786068D}" type="presOf" srcId="{A2B7938A-7A9C-4BB9-8BF8-D9AC6F4CBAD9}" destId="{3B0984CE-755F-4DE8-B566-04B35DEEAF91}" srcOrd="0" destOrd="0" presId="urn:microsoft.com/office/officeart/2005/8/layout/default"/>
    <dgm:cxn modelId="{4F243BD0-D2A1-4217-9D60-A77DC57BF0DF}" srcId="{FB437B7F-056A-44C4-BFEA-D336EE8A0704}" destId="{CC1BEE3F-E4CD-4FEC-B9E2-4CEC2AE66E18}" srcOrd="5" destOrd="0" parTransId="{518ED901-1421-42B5-8CD4-5F34E7A2D6D4}" sibTransId="{282B4C23-5F31-471B-A9FC-E64D364E2E17}"/>
    <dgm:cxn modelId="{7F2D3AD7-5192-468E-B2C3-F7F669BFE91B}" type="presOf" srcId="{CC1BEE3F-E4CD-4FEC-B9E2-4CEC2AE66E18}" destId="{DDF6F76C-39E7-4625-931C-4AC860C6954F}" srcOrd="0" destOrd="0" presId="urn:microsoft.com/office/officeart/2005/8/layout/default"/>
    <dgm:cxn modelId="{107AC4E6-28FE-4780-AD78-9CBB8B675A19}" srcId="{FB437B7F-056A-44C4-BFEA-D336EE8A0704}" destId="{CBCCADC3-E54B-460C-A32A-D625AD07F6D7}" srcOrd="9" destOrd="0" parTransId="{1CFC2B7D-073F-4753-9270-9A9D7273668E}" sibTransId="{D4DBC794-943D-4BFD-845B-336A0034F792}"/>
    <dgm:cxn modelId="{C962A7E7-63F7-4E56-93B9-986103B7DA91}" srcId="{FB437B7F-056A-44C4-BFEA-D336EE8A0704}" destId="{DD8C4DD0-A96B-4925-B66E-7FDA0D6FE0E7}" srcOrd="0" destOrd="0" parTransId="{78315129-B036-4E86-95AF-2FDD279C6B89}" sibTransId="{78245A4E-B60A-4232-B293-B214D9193EED}"/>
    <dgm:cxn modelId="{2B3492EA-A60A-41FD-BABD-62F4C3B4B3FF}" type="presOf" srcId="{CBCCADC3-E54B-460C-A32A-D625AD07F6D7}" destId="{F2EA155C-2709-4368-86AC-FDB72533A330}" srcOrd="0" destOrd="0" presId="urn:microsoft.com/office/officeart/2005/8/layout/default"/>
    <dgm:cxn modelId="{DAEC3EEB-A95A-40F5-AAE4-E372AE427807}" type="presParOf" srcId="{823A5357-C7DD-0341-9834-2B4690F06E20}" destId="{ABBAFD93-0F42-4AF4-9654-01D227AE615A}" srcOrd="0" destOrd="0" presId="urn:microsoft.com/office/officeart/2005/8/layout/default"/>
    <dgm:cxn modelId="{584C0B10-CC2C-4CCB-A838-ADFA96CA9D52}" type="presParOf" srcId="{823A5357-C7DD-0341-9834-2B4690F06E20}" destId="{71650A76-244C-495A-A663-C9607FF53702}" srcOrd="1" destOrd="0" presId="urn:microsoft.com/office/officeart/2005/8/layout/default"/>
    <dgm:cxn modelId="{84ED6024-A6BE-459F-A155-B5D48896CA86}" type="presParOf" srcId="{823A5357-C7DD-0341-9834-2B4690F06E20}" destId="{E15F2B9D-FFCB-4136-B895-C22418A3F66F}" srcOrd="2" destOrd="0" presId="urn:microsoft.com/office/officeart/2005/8/layout/default"/>
    <dgm:cxn modelId="{013D6357-6174-4232-9896-C4226637C627}" type="presParOf" srcId="{823A5357-C7DD-0341-9834-2B4690F06E20}" destId="{F05BAED9-D45E-484B-9591-300E0E78169C}" srcOrd="3" destOrd="0" presId="urn:microsoft.com/office/officeart/2005/8/layout/default"/>
    <dgm:cxn modelId="{A8715072-838B-4B90-B67E-95362EF5BEFB}" type="presParOf" srcId="{823A5357-C7DD-0341-9834-2B4690F06E20}" destId="{04F34AC1-136A-45F4-BC63-207FA15EB458}" srcOrd="4" destOrd="0" presId="urn:microsoft.com/office/officeart/2005/8/layout/default"/>
    <dgm:cxn modelId="{FD8378C4-1245-4B0A-B55B-6C696C8388C4}" type="presParOf" srcId="{823A5357-C7DD-0341-9834-2B4690F06E20}" destId="{1CDB7C0C-92BE-46BE-A469-6D02B48A8E02}" srcOrd="5" destOrd="0" presId="urn:microsoft.com/office/officeart/2005/8/layout/default"/>
    <dgm:cxn modelId="{197EFE71-941D-4E18-BA08-505390F7F28A}" type="presParOf" srcId="{823A5357-C7DD-0341-9834-2B4690F06E20}" destId="{D2A71FA3-6653-40CB-8494-C1C1BA1D0D0A}" srcOrd="6" destOrd="0" presId="urn:microsoft.com/office/officeart/2005/8/layout/default"/>
    <dgm:cxn modelId="{AC61D803-ECFD-409A-88CA-44088389E16B}" type="presParOf" srcId="{823A5357-C7DD-0341-9834-2B4690F06E20}" destId="{0B635B21-5261-48B4-B20D-D1DEE7DF7374}" srcOrd="7" destOrd="0" presId="urn:microsoft.com/office/officeart/2005/8/layout/default"/>
    <dgm:cxn modelId="{738A23E9-0007-449B-8E08-AE9C51F46917}" type="presParOf" srcId="{823A5357-C7DD-0341-9834-2B4690F06E20}" destId="{05305CC5-6770-497C-99D4-53DB802C14D9}" srcOrd="8" destOrd="0" presId="urn:microsoft.com/office/officeart/2005/8/layout/default"/>
    <dgm:cxn modelId="{A9C66B86-9263-40A8-9D84-75965D967622}" type="presParOf" srcId="{823A5357-C7DD-0341-9834-2B4690F06E20}" destId="{BA31BFF2-E8EE-4F86-AA92-AB864F688A01}" srcOrd="9" destOrd="0" presId="urn:microsoft.com/office/officeart/2005/8/layout/default"/>
    <dgm:cxn modelId="{B5EF163F-DCDE-44FB-A3E4-6711A7696851}" type="presParOf" srcId="{823A5357-C7DD-0341-9834-2B4690F06E20}" destId="{DDF6F76C-39E7-4625-931C-4AC860C6954F}" srcOrd="10" destOrd="0" presId="urn:microsoft.com/office/officeart/2005/8/layout/default"/>
    <dgm:cxn modelId="{944A12A3-361F-4EAE-B5B5-C249777B617D}" type="presParOf" srcId="{823A5357-C7DD-0341-9834-2B4690F06E20}" destId="{15D753F9-603D-4C8A-A0E7-970BC811A8FD}" srcOrd="11" destOrd="0" presId="urn:microsoft.com/office/officeart/2005/8/layout/default"/>
    <dgm:cxn modelId="{692C1B44-C38C-49CC-BED5-FE08D8FA64B1}" type="presParOf" srcId="{823A5357-C7DD-0341-9834-2B4690F06E20}" destId="{C9093287-F4D4-478A-8093-5CEBF04A7F1A}" srcOrd="12" destOrd="0" presId="urn:microsoft.com/office/officeart/2005/8/layout/default"/>
    <dgm:cxn modelId="{5B6091B2-E079-473A-B62B-0DD27477404B}" type="presParOf" srcId="{823A5357-C7DD-0341-9834-2B4690F06E20}" destId="{5BAAB550-9FF2-4852-B9AC-AF11B18C7E9E}" srcOrd="13" destOrd="0" presId="urn:microsoft.com/office/officeart/2005/8/layout/default"/>
    <dgm:cxn modelId="{357127A6-D191-4BE6-88EB-69C805CB9871}" type="presParOf" srcId="{823A5357-C7DD-0341-9834-2B4690F06E20}" destId="{66729905-350B-4FD9-BBD3-E8B34FB82681}" srcOrd="14" destOrd="0" presId="urn:microsoft.com/office/officeart/2005/8/layout/default"/>
    <dgm:cxn modelId="{F8618261-2163-42E5-8900-E5EBF15DDB77}" type="presParOf" srcId="{823A5357-C7DD-0341-9834-2B4690F06E20}" destId="{19C193BA-0703-483D-BB80-140D8080D665}" srcOrd="15" destOrd="0" presId="urn:microsoft.com/office/officeart/2005/8/layout/default"/>
    <dgm:cxn modelId="{BD84C737-9A42-4AAE-8365-3A1DB45B2837}" type="presParOf" srcId="{823A5357-C7DD-0341-9834-2B4690F06E20}" destId="{3B0984CE-755F-4DE8-B566-04B35DEEAF91}" srcOrd="16" destOrd="0" presId="urn:microsoft.com/office/officeart/2005/8/layout/default"/>
    <dgm:cxn modelId="{7523EEDA-DA5E-40AC-A028-2644A03F748F}" type="presParOf" srcId="{823A5357-C7DD-0341-9834-2B4690F06E20}" destId="{C7959251-7346-4BF2-88F9-42816B782B53}" srcOrd="17" destOrd="0" presId="urn:microsoft.com/office/officeart/2005/8/layout/default"/>
    <dgm:cxn modelId="{450221DB-8353-4763-979E-74330C070A7A}" type="presParOf" srcId="{823A5357-C7DD-0341-9834-2B4690F06E20}" destId="{F2EA155C-2709-4368-86AC-FDB72533A330}" srcOrd="18" destOrd="0" presId="urn:microsoft.com/office/officeart/2005/8/layout/default"/>
    <dgm:cxn modelId="{DEFEABE0-6FB0-4501-A87F-E307D2B42B0C}" type="presParOf" srcId="{823A5357-C7DD-0341-9834-2B4690F06E20}" destId="{910489B2-00CD-4824-9B2C-9884757B0BDE}" srcOrd="19" destOrd="0" presId="urn:microsoft.com/office/officeart/2005/8/layout/default"/>
    <dgm:cxn modelId="{0C563011-829C-4A7F-BD1B-B7142A3F5230}" type="presParOf" srcId="{823A5357-C7DD-0341-9834-2B4690F06E20}" destId="{71190A46-C4D0-4C9B-83DD-A3231F5DDC57}" srcOrd="20" destOrd="0" presId="urn:microsoft.com/office/officeart/2005/8/layout/default"/>
    <dgm:cxn modelId="{5A1B7A2A-E044-4F4A-A818-A8F0E1614C8C}" type="presParOf" srcId="{823A5357-C7DD-0341-9834-2B4690F06E20}" destId="{2EABC413-296A-4EAC-A3B0-AB6D5EA7F0B8}" srcOrd="21" destOrd="0" presId="urn:microsoft.com/office/officeart/2005/8/layout/default"/>
    <dgm:cxn modelId="{183890F4-E915-49B6-8219-D8F2E563F8AE}" type="presParOf" srcId="{823A5357-C7DD-0341-9834-2B4690F06E20}" destId="{882C82A4-A2DF-4DC1-93C2-0202A5AEBC09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437B7F-056A-44C4-BFEA-D336EE8A07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127756-7DA5-4E83-BB2C-C1C3B92803C4}">
      <dgm:prSet/>
      <dgm:spPr/>
      <dgm:t>
        <a:bodyPr/>
        <a:lstStyle/>
        <a:p>
          <a:r>
            <a:rPr lang="en-US">
              <a:solidFill>
                <a:srgbClr val="FFFFFF"/>
              </a:solidFill>
            </a:rPr>
            <a:t>AUX-CA1</a:t>
          </a:r>
          <a:endParaRPr lang="en-US" dirty="0">
            <a:solidFill>
              <a:srgbClr val="FFFFFF"/>
            </a:solidFill>
          </a:endParaRPr>
        </a:p>
      </dgm:t>
    </dgm:pt>
    <dgm:pt modelId="{9EDF93A2-3FE4-475D-BC70-3AA963C4C689}" type="parTrans" cxnId="{FBE8D8B9-5017-48FD-A6A2-E889B84520C8}">
      <dgm:prSet/>
      <dgm:spPr/>
      <dgm:t>
        <a:bodyPr/>
        <a:lstStyle/>
        <a:p>
          <a:endParaRPr lang="en-US"/>
        </a:p>
      </dgm:t>
    </dgm:pt>
    <dgm:pt modelId="{A0ADCAAB-3569-485D-B0A8-810E2D199DEC}" type="sibTrans" cxnId="{FBE8D8B9-5017-48FD-A6A2-E889B84520C8}">
      <dgm:prSet/>
      <dgm:spPr/>
      <dgm:t>
        <a:bodyPr/>
        <a:lstStyle/>
        <a:p>
          <a:endParaRPr lang="en-US"/>
        </a:p>
      </dgm:t>
    </dgm:pt>
    <dgm:pt modelId="{D31A27F5-22A9-479F-8B03-8299E32BF975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AUXFE  Financial Educator</a:t>
          </a:r>
        </a:p>
      </dgm:t>
    </dgm:pt>
    <dgm:pt modelId="{ED497276-B671-48A0-A564-F8B5B348299E}" type="parTrans" cxnId="{3F5375B2-0257-4F4E-9B8B-BA2B0FDA33F8}">
      <dgm:prSet/>
      <dgm:spPr/>
      <dgm:t>
        <a:bodyPr/>
        <a:lstStyle/>
        <a:p>
          <a:endParaRPr lang="en-US"/>
        </a:p>
      </dgm:t>
    </dgm:pt>
    <dgm:pt modelId="{9F8F3586-C5C7-4C67-AEF0-0848B93A58CA}" type="sibTrans" cxnId="{3F5375B2-0257-4F4E-9B8B-BA2B0FDA33F8}">
      <dgm:prSet/>
      <dgm:spPr/>
      <dgm:t>
        <a:bodyPr/>
        <a:lstStyle/>
        <a:p>
          <a:endParaRPr lang="en-US"/>
        </a:p>
      </dgm:t>
    </dgm:pt>
    <dgm:pt modelId="{3BEA02C1-D1B7-4B86-A2E3-B4980C731540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AUX-LLA Legal Assistant Attorney</a:t>
          </a:r>
        </a:p>
      </dgm:t>
    </dgm:pt>
    <dgm:pt modelId="{B26A3DD7-7ACC-4255-ABB1-E9D0754BEFDD}" type="parTrans" cxnId="{4FA5E9DA-00FE-41F2-8B2F-04F0FD80C6B5}">
      <dgm:prSet/>
      <dgm:spPr/>
      <dgm:t>
        <a:bodyPr/>
        <a:lstStyle/>
        <a:p>
          <a:endParaRPr lang="en-US"/>
        </a:p>
      </dgm:t>
    </dgm:pt>
    <dgm:pt modelId="{55603540-E78C-4555-9B55-3A991E441E32}" type="sibTrans" cxnId="{4FA5E9DA-00FE-41F2-8B2F-04F0FD80C6B5}">
      <dgm:prSet/>
      <dgm:spPr/>
      <dgm:t>
        <a:bodyPr/>
        <a:lstStyle/>
        <a:p>
          <a:endParaRPr lang="en-US"/>
        </a:p>
      </dgm:t>
    </dgm:pt>
    <dgm:pt modelId="{A85C6839-B1DF-4D5A-BBE9-035AF5611DC7}">
      <dgm:prSet/>
      <dgm:spPr/>
      <dgm:t>
        <a:bodyPr/>
        <a:lstStyle/>
        <a:p>
          <a:r>
            <a:rPr lang="en-US">
              <a:solidFill>
                <a:srgbClr val="FFFFFF"/>
              </a:solidFill>
            </a:rPr>
            <a:t>Photographer</a:t>
          </a:r>
          <a:endParaRPr lang="en-US" dirty="0">
            <a:solidFill>
              <a:srgbClr val="FFFFFF"/>
            </a:solidFill>
          </a:endParaRPr>
        </a:p>
      </dgm:t>
    </dgm:pt>
    <dgm:pt modelId="{18FB8A85-83EE-4A08-A4C3-8B34125973BF}" type="parTrans" cxnId="{FC040BE5-7DD6-48E7-AB9D-B5C9A945A26D}">
      <dgm:prSet/>
      <dgm:spPr/>
      <dgm:t>
        <a:bodyPr/>
        <a:lstStyle/>
        <a:p>
          <a:endParaRPr lang="en-US"/>
        </a:p>
      </dgm:t>
    </dgm:pt>
    <dgm:pt modelId="{DA8D60F8-8831-4D07-94ED-69E25013A044}" type="sibTrans" cxnId="{FC040BE5-7DD6-48E7-AB9D-B5C9A945A26D}">
      <dgm:prSet/>
      <dgm:spPr/>
      <dgm:t>
        <a:bodyPr/>
        <a:lstStyle/>
        <a:p>
          <a:endParaRPr lang="en-US"/>
        </a:p>
      </dgm:t>
    </dgm:pt>
    <dgm:pt modelId="{23DF01F9-B836-4CBC-8EB3-0F671C68A859}">
      <dgm:prSet/>
      <dgm:spPr/>
      <dgm:t>
        <a:bodyPr/>
        <a:lstStyle/>
        <a:p>
          <a:r>
            <a:rPr lang="en-US">
              <a:solidFill>
                <a:srgbClr val="FFFFFF"/>
              </a:solidFill>
            </a:rPr>
            <a:t>Webmaster</a:t>
          </a:r>
          <a:endParaRPr lang="en-US" dirty="0">
            <a:solidFill>
              <a:srgbClr val="FFFFFF"/>
            </a:solidFill>
          </a:endParaRPr>
        </a:p>
      </dgm:t>
    </dgm:pt>
    <dgm:pt modelId="{2C633823-7A57-4E5B-BB5B-F4E58806FA10}" type="parTrans" cxnId="{72072AB9-A18A-4118-A85D-B911E01F1C48}">
      <dgm:prSet/>
      <dgm:spPr/>
      <dgm:t>
        <a:bodyPr/>
        <a:lstStyle/>
        <a:p>
          <a:endParaRPr lang="en-US"/>
        </a:p>
      </dgm:t>
    </dgm:pt>
    <dgm:pt modelId="{67B97D66-3BF0-4266-9E3D-250ED332A743}" type="sibTrans" cxnId="{72072AB9-A18A-4118-A85D-B911E01F1C48}">
      <dgm:prSet/>
      <dgm:spPr/>
      <dgm:t>
        <a:bodyPr/>
        <a:lstStyle/>
        <a:p>
          <a:endParaRPr lang="en-US"/>
        </a:p>
      </dgm:t>
    </dgm:pt>
    <dgm:pt modelId="{C8AB5DD5-2799-46FA-B8D3-A8984D839944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AUXBUILD Shoreside Renovation &amp; Repair</a:t>
          </a:r>
        </a:p>
      </dgm:t>
    </dgm:pt>
    <dgm:pt modelId="{D045F182-2A73-4FB9-938D-C1A2E17E528A}" type="parTrans" cxnId="{949465B9-A262-48AE-8A59-9FFADA8F6B76}">
      <dgm:prSet/>
      <dgm:spPr/>
      <dgm:t>
        <a:bodyPr/>
        <a:lstStyle/>
        <a:p>
          <a:endParaRPr lang="en-US"/>
        </a:p>
      </dgm:t>
    </dgm:pt>
    <dgm:pt modelId="{C2F8153B-0BF8-4C5F-845A-F2CDA83C4E8B}" type="sibTrans" cxnId="{949465B9-A262-48AE-8A59-9FFADA8F6B76}">
      <dgm:prSet/>
      <dgm:spPr/>
      <dgm:t>
        <a:bodyPr/>
        <a:lstStyle/>
        <a:p>
          <a:endParaRPr lang="en-US"/>
        </a:p>
      </dgm:t>
    </dgm:pt>
    <dgm:pt modelId="{30354BA9-4FEA-454B-A760-88EBAC1A2B66}">
      <dgm:prSet/>
      <dgm:spPr/>
      <dgm:t>
        <a:bodyPr/>
        <a:lstStyle/>
        <a:p>
          <a:r>
            <a:rPr lang="en-US">
              <a:solidFill>
                <a:srgbClr val="FFFFFF"/>
              </a:solidFill>
            </a:rPr>
            <a:t>Carpenter</a:t>
          </a:r>
          <a:endParaRPr lang="en-US" dirty="0">
            <a:solidFill>
              <a:srgbClr val="FFFFFF"/>
            </a:solidFill>
          </a:endParaRPr>
        </a:p>
      </dgm:t>
    </dgm:pt>
    <dgm:pt modelId="{2C646126-D776-499F-A84F-9E9217A2D7DB}" type="parTrans" cxnId="{4DF546D7-1FFF-4E5A-A5E1-8B4E4D30F509}">
      <dgm:prSet/>
      <dgm:spPr/>
      <dgm:t>
        <a:bodyPr/>
        <a:lstStyle/>
        <a:p>
          <a:endParaRPr lang="en-US"/>
        </a:p>
      </dgm:t>
    </dgm:pt>
    <dgm:pt modelId="{FA8F4DB2-FE22-4CD4-AE24-A54EBB3E4993}" type="sibTrans" cxnId="{4DF546D7-1FFF-4E5A-A5E1-8B4E4D30F509}">
      <dgm:prSet/>
      <dgm:spPr/>
      <dgm:t>
        <a:bodyPr/>
        <a:lstStyle/>
        <a:p>
          <a:endParaRPr lang="en-US"/>
        </a:p>
      </dgm:t>
    </dgm:pt>
    <dgm:pt modelId="{F52C4D34-726D-434B-9F46-3A098346FA9A}">
      <dgm:prSet/>
      <dgm:spPr/>
      <dgm:t>
        <a:bodyPr/>
        <a:lstStyle/>
        <a:p>
          <a:r>
            <a:rPr lang="en-US">
              <a:solidFill>
                <a:srgbClr val="FFFFFF"/>
              </a:solidFill>
            </a:rPr>
            <a:t>Electrician</a:t>
          </a:r>
          <a:endParaRPr lang="en-US" dirty="0">
            <a:solidFill>
              <a:srgbClr val="FFFFFF"/>
            </a:solidFill>
          </a:endParaRPr>
        </a:p>
      </dgm:t>
    </dgm:pt>
    <dgm:pt modelId="{202B877A-C8D8-4F9D-BC6B-B016625469B2}" type="parTrans" cxnId="{8256F8C5-B7D7-49ED-B129-64CDDECDDBF0}">
      <dgm:prSet/>
      <dgm:spPr/>
      <dgm:t>
        <a:bodyPr/>
        <a:lstStyle/>
        <a:p>
          <a:endParaRPr lang="en-US"/>
        </a:p>
      </dgm:t>
    </dgm:pt>
    <dgm:pt modelId="{1173C7DF-6156-44B8-95BA-8AD1C146367B}" type="sibTrans" cxnId="{8256F8C5-B7D7-49ED-B129-64CDDECDDBF0}">
      <dgm:prSet/>
      <dgm:spPr/>
      <dgm:t>
        <a:bodyPr/>
        <a:lstStyle/>
        <a:p>
          <a:endParaRPr lang="en-US"/>
        </a:p>
      </dgm:t>
    </dgm:pt>
    <dgm:pt modelId="{7C918CFC-F5A3-480F-85CC-349E796A83FD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Mechanic:  Marine Engine</a:t>
          </a:r>
        </a:p>
      </dgm:t>
    </dgm:pt>
    <dgm:pt modelId="{810FD9F5-9606-497D-A950-5AA67CD65698}" type="parTrans" cxnId="{E1D0A0FF-DA78-499E-B765-B79E0115B806}">
      <dgm:prSet/>
      <dgm:spPr/>
      <dgm:t>
        <a:bodyPr/>
        <a:lstStyle/>
        <a:p>
          <a:endParaRPr lang="en-US"/>
        </a:p>
      </dgm:t>
    </dgm:pt>
    <dgm:pt modelId="{D3D54F42-1174-484F-BF33-C94013D6A46D}" type="sibTrans" cxnId="{E1D0A0FF-DA78-499E-B765-B79E0115B806}">
      <dgm:prSet/>
      <dgm:spPr/>
      <dgm:t>
        <a:bodyPr/>
        <a:lstStyle/>
        <a:p>
          <a:endParaRPr lang="en-US"/>
        </a:p>
      </dgm:t>
    </dgm:pt>
    <dgm:pt modelId="{1E5D032A-4B09-4781-90E0-5959AD70280A}">
      <dgm:prSet/>
      <dgm:spPr/>
      <dgm:t>
        <a:bodyPr/>
        <a:lstStyle/>
        <a:p>
          <a:r>
            <a:rPr lang="en-US">
              <a:solidFill>
                <a:srgbClr val="FFFFFF"/>
              </a:solidFill>
            </a:rPr>
            <a:t>Plumber</a:t>
          </a:r>
          <a:endParaRPr lang="en-US" dirty="0">
            <a:solidFill>
              <a:srgbClr val="FFFFFF"/>
            </a:solidFill>
          </a:endParaRPr>
        </a:p>
      </dgm:t>
    </dgm:pt>
    <dgm:pt modelId="{3CB2D3C2-3113-407A-AA21-D6F7E8C5DA41}" type="parTrans" cxnId="{D0B201D4-1448-4870-93DC-A2A8C2A8FA42}">
      <dgm:prSet/>
      <dgm:spPr/>
      <dgm:t>
        <a:bodyPr/>
        <a:lstStyle/>
        <a:p>
          <a:endParaRPr lang="en-US"/>
        </a:p>
      </dgm:t>
    </dgm:pt>
    <dgm:pt modelId="{79DD6D48-7248-4A9F-834E-490F47200941}" type="sibTrans" cxnId="{D0B201D4-1448-4870-93DC-A2A8C2A8FA42}">
      <dgm:prSet/>
      <dgm:spPr/>
      <dgm:t>
        <a:bodyPr/>
        <a:lstStyle/>
        <a:p>
          <a:endParaRPr lang="en-US"/>
        </a:p>
      </dgm:t>
    </dgm:pt>
    <dgm:pt modelId="{EBAB030A-F010-4064-8A3C-9A5DDA8E6F00}">
      <dgm:prSet/>
      <dgm:spPr/>
      <dgm:t>
        <a:bodyPr/>
        <a:lstStyle/>
        <a:p>
          <a:r>
            <a:rPr lang="en-US">
              <a:solidFill>
                <a:srgbClr val="FFFFFF"/>
              </a:solidFill>
            </a:rPr>
            <a:t>Welder</a:t>
          </a:r>
          <a:endParaRPr lang="en-US" dirty="0">
            <a:solidFill>
              <a:srgbClr val="FFFFFF"/>
            </a:solidFill>
          </a:endParaRPr>
        </a:p>
      </dgm:t>
    </dgm:pt>
    <dgm:pt modelId="{57C77FFC-754C-471F-B4B4-44569C6450A5}" type="parTrans" cxnId="{6383ACBA-604E-41B8-AE9F-20A24EC32585}">
      <dgm:prSet/>
      <dgm:spPr/>
      <dgm:t>
        <a:bodyPr/>
        <a:lstStyle/>
        <a:p>
          <a:endParaRPr lang="en-US"/>
        </a:p>
      </dgm:t>
    </dgm:pt>
    <dgm:pt modelId="{4EC5EFE1-9E2E-4F7F-8481-3C6C7C82B6D1}" type="sibTrans" cxnId="{6383ACBA-604E-41B8-AE9F-20A24EC32585}">
      <dgm:prSet/>
      <dgm:spPr/>
      <dgm:t>
        <a:bodyPr/>
        <a:lstStyle/>
        <a:p>
          <a:endParaRPr lang="en-US"/>
        </a:p>
      </dgm:t>
    </dgm:pt>
    <dgm:pt modelId="{864D0533-5405-406A-9114-29843DA67CBD}">
      <dgm:prSet/>
      <dgm:spPr/>
      <dgm:t>
        <a:bodyPr/>
        <a:lstStyle/>
        <a:p>
          <a:r>
            <a:rPr lang="en-US">
              <a:solidFill>
                <a:srgbClr val="FFFFFF"/>
              </a:solidFill>
            </a:rPr>
            <a:t>HVAC</a:t>
          </a:r>
          <a:endParaRPr lang="en-US" dirty="0">
            <a:solidFill>
              <a:srgbClr val="FFFFFF"/>
            </a:solidFill>
          </a:endParaRPr>
        </a:p>
      </dgm:t>
    </dgm:pt>
    <dgm:pt modelId="{B5587087-A7AD-46AE-996B-FA012C4C0437}" type="parTrans" cxnId="{1C9ED86F-D2BE-4F16-9C86-4435D898071A}">
      <dgm:prSet/>
      <dgm:spPr/>
      <dgm:t>
        <a:bodyPr/>
        <a:lstStyle/>
        <a:p>
          <a:endParaRPr lang="en-US"/>
        </a:p>
      </dgm:t>
    </dgm:pt>
    <dgm:pt modelId="{C64F15AA-444E-41CD-87F3-39C3F080D5C5}" type="sibTrans" cxnId="{1C9ED86F-D2BE-4F16-9C86-4435D898071A}">
      <dgm:prSet/>
      <dgm:spPr/>
      <dgm:t>
        <a:bodyPr/>
        <a:lstStyle/>
        <a:p>
          <a:endParaRPr lang="en-US"/>
        </a:p>
      </dgm:t>
    </dgm:pt>
    <dgm:pt modelId="{823A5357-C7DD-0341-9834-2B4690F06E20}" type="pres">
      <dgm:prSet presAssocID="{FB437B7F-056A-44C4-BFEA-D336EE8A0704}" presName="diagram" presStyleCnt="0">
        <dgm:presLayoutVars>
          <dgm:dir/>
          <dgm:resizeHandles val="exact"/>
        </dgm:presLayoutVars>
      </dgm:prSet>
      <dgm:spPr/>
    </dgm:pt>
    <dgm:pt modelId="{B52B9FBE-17EC-40EF-A340-08A87D3C6360}" type="pres">
      <dgm:prSet presAssocID="{7E127756-7DA5-4E83-BB2C-C1C3B92803C4}" presName="node" presStyleLbl="node1" presStyleIdx="0" presStyleCnt="12">
        <dgm:presLayoutVars>
          <dgm:bulletEnabled val="1"/>
        </dgm:presLayoutVars>
      </dgm:prSet>
      <dgm:spPr/>
    </dgm:pt>
    <dgm:pt modelId="{FD9B8C57-376F-45FF-8941-5DA77C434844}" type="pres">
      <dgm:prSet presAssocID="{A0ADCAAB-3569-485D-B0A8-810E2D199DEC}" presName="sibTrans" presStyleCnt="0"/>
      <dgm:spPr/>
    </dgm:pt>
    <dgm:pt modelId="{ADCCFB3E-1D32-4CCF-8009-8B277CCD7C91}" type="pres">
      <dgm:prSet presAssocID="{D31A27F5-22A9-479F-8B03-8299E32BF975}" presName="node" presStyleLbl="node1" presStyleIdx="1" presStyleCnt="12">
        <dgm:presLayoutVars>
          <dgm:bulletEnabled val="1"/>
        </dgm:presLayoutVars>
      </dgm:prSet>
      <dgm:spPr/>
    </dgm:pt>
    <dgm:pt modelId="{0C6E93D1-D92E-4636-BDD4-70315E0542D4}" type="pres">
      <dgm:prSet presAssocID="{9F8F3586-C5C7-4C67-AEF0-0848B93A58CA}" presName="sibTrans" presStyleCnt="0"/>
      <dgm:spPr/>
    </dgm:pt>
    <dgm:pt modelId="{2AC1B3F7-2B3C-48EA-AC08-8F28A8FA5E5B}" type="pres">
      <dgm:prSet presAssocID="{3BEA02C1-D1B7-4B86-A2E3-B4980C731540}" presName="node" presStyleLbl="node1" presStyleIdx="2" presStyleCnt="12">
        <dgm:presLayoutVars>
          <dgm:bulletEnabled val="1"/>
        </dgm:presLayoutVars>
      </dgm:prSet>
      <dgm:spPr/>
    </dgm:pt>
    <dgm:pt modelId="{E2D438D3-204E-4AB8-BBC4-F199864EC806}" type="pres">
      <dgm:prSet presAssocID="{55603540-E78C-4555-9B55-3A991E441E32}" presName="sibTrans" presStyleCnt="0"/>
      <dgm:spPr/>
    </dgm:pt>
    <dgm:pt modelId="{8D887C58-FC8F-4170-B7CD-DCE8A95D1333}" type="pres">
      <dgm:prSet presAssocID="{A85C6839-B1DF-4D5A-BBE9-035AF5611DC7}" presName="node" presStyleLbl="node1" presStyleIdx="3" presStyleCnt="12">
        <dgm:presLayoutVars>
          <dgm:bulletEnabled val="1"/>
        </dgm:presLayoutVars>
      </dgm:prSet>
      <dgm:spPr/>
    </dgm:pt>
    <dgm:pt modelId="{B580933C-AC57-486D-853E-CA42D6EE79B5}" type="pres">
      <dgm:prSet presAssocID="{DA8D60F8-8831-4D07-94ED-69E25013A044}" presName="sibTrans" presStyleCnt="0"/>
      <dgm:spPr/>
    </dgm:pt>
    <dgm:pt modelId="{AFE4D3E5-3355-4FB0-AF8F-3CCBF1B20BDA}" type="pres">
      <dgm:prSet presAssocID="{23DF01F9-B836-4CBC-8EB3-0F671C68A859}" presName="node" presStyleLbl="node1" presStyleIdx="4" presStyleCnt="12">
        <dgm:presLayoutVars>
          <dgm:bulletEnabled val="1"/>
        </dgm:presLayoutVars>
      </dgm:prSet>
      <dgm:spPr/>
    </dgm:pt>
    <dgm:pt modelId="{E87204A1-A518-498E-B397-564F3B33D3DE}" type="pres">
      <dgm:prSet presAssocID="{67B97D66-3BF0-4266-9E3D-250ED332A743}" presName="sibTrans" presStyleCnt="0"/>
      <dgm:spPr/>
    </dgm:pt>
    <dgm:pt modelId="{58EDC3CC-5D6C-45CD-B08A-56AA69B21A1E}" type="pres">
      <dgm:prSet presAssocID="{C8AB5DD5-2799-46FA-B8D3-A8984D839944}" presName="node" presStyleLbl="node1" presStyleIdx="5" presStyleCnt="12">
        <dgm:presLayoutVars>
          <dgm:bulletEnabled val="1"/>
        </dgm:presLayoutVars>
      </dgm:prSet>
      <dgm:spPr/>
    </dgm:pt>
    <dgm:pt modelId="{8D8F3C50-3505-4364-B357-4B2EAC8630A2}" type="pres">
      <dgm:prSet presAssocID="{C2F8153B-0BF8-4C5F-845A-F2CDA83C4E8B}" presName="sibTrans" presStyleCnt="0"/>
      <dgm:spPr/>
    </dgm:pt>
    <dgm:pt modelId="{1DDEBECA-384D-4626-9104-1B361130D78F}" type="pres">
      <dgm:prSet presAssocID="{30354BA9-4FEA-454B-A760-88EBAC1A2B66}" presName="node" presStyleLbl="node1" presStyleIdx="6" presStyleCnt="12">
        <dgm:presLayoutVars>
          <dgm:bulletEnabled val="1"/>
        </dgm:presLayoutVars>
      </dgm:prSet>
      <dgm:spPr/>
    </dgm:pt>
    <dgm:pt modelId="{FECDD816-6497-4EDF-84E9-0997FC31F863}" type="pres">
      <dgm:prSet presAssocID="{FA8F4DB2-FE22-4CD4-AE24-A54EBB3E4993}" presName="sibTrans" presStyleCnt="0"/>
      <dgm:spPr/>
    </dgm:pt>
    <dgm:pt modelId="{364D80FB-0C21-446E-B21D-6C74A5C20ABA}" type="pres">
      <dgm:prSet presAssocID="{F52C4D34-726D-434B-9F46-3A098346FA9A}" presName="node" presStyleLbl="node1" presStyleIdx="7" presStyleCnt="12">
        <dgm:presLayoutVars>
          <dgm:bulletEnabled val="1"/>
        </dgm:presLayoutVars>
      </dgm:prSet>
      <dgm:spPr/>
    </dgm:pt>
    <dgm:pt modelId="{56BD758A-5347-4987-B1FC-17E9DFC578D5}" type="pres">
      <dgm:prSet presAssocID="{1173C7DF-6156-44B8-95BA-8AD1C146367B}" presName="sibTrans" presStyleCnt="0"/>
      <dgm:spPr/>
    </dgm:pt>
    <dgm:pt modelId="{68E9C1AF-6046-4EC4-8E00-0B53ABEDB812}" type="pres">
      <dgm:prSet presAssocID="{7C918CFC-F5A3-480F-85CC-349E796A83FD}" presName="node" presStyleLbl="node1" presStyleIdx="8" presStyleCnt="12">
        <dgm:presLayoutVars>
          <dgm:bulletEnabled val="1"/>
        </dgm:presLayoutVars>
      </dgm:prSet>
      <dgm:spPr/>
    </dgm:pt>
    <dgm:pt modelId="{00593ED3-DF0C-47EB-9628-D88895C6E97F}" type="pres">
      <dgm:prSet presAssocID="{D3D54F42-1174-484F-BF33-C94013D6A46D}" presName="sibTrans" presStyleCnt="0"/>
      <dgm:spPr/>
    </dgm:pt>
    <dgm:pt modelId="{01FA64BB-974A-4BD7-A4A0-2221CE8CD5A5}" type="pres">
      <dgm:prSet presAssocID="{1E5D032A-4B09-4781-90E0-5959AD70280A}" presName="node" presStyleLbl="node1" presStyleIdx="9" presStyleCnt="12">
        <dgm:presLayoutVars>
          <dgm:bulletEnabled val="1"/>
        </dgm:presLayoutVars>
      </dgm:prSet>
      <dgm:spPr/>
    </dgm:pt>
    <dgm:pt modelId="{A9B536F0-CF10-4A3C-9C0B-93D7A0DB9368}" type="pres">
      <dgm:prSet presAssocID="{79DD6D48-7248-4A9F-834E-490F47200941}" presName="sibTrans" presStyleCnt="0"/>
      <dgm:spPr/>
    </dgm:pt>
    <dgm:pt modelId="{942F67CD-6A29-410D-A9F0-3607AE49AC0A}" type="pres">
      <dgm:prSet presAssocID="{EBAB030A-F010-4064-8A3C-9A5DDA8E6F00}" presName="node" presStyleLbl="node1" presStyleIdx="10" presStyleCnt="12">
        <dgm:presLayoutVars>
          <dgm:bulletEnabled val="1"/>
        </dgm:presLayoutVars>
      </dgm:prSet>
      <dgm:spPr/>
    </dgm:pt>
    <dgm:pt modelId="{6A0434ED-6E57-4F3B-B5C8-DB7E968A0635}" type="pres">
      <dgm:prSet presAssocID="{4EC5EFE1-9E2E-4F7F-8481-3C6C7C82B6D1}" presName="sibTrans" presStyleCnt="0"/>
      <dgm:spPr/>
    </dgm:pt>
    <dgm:pt modelId="{8E43B4EA-20D2-4144-8818-C290E83FF638}" type="pres">
      <dgm:prSet presAssocID="{864D0533-5405-406A-9114-29843DA67CB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462D570F-A83F-490E-89C7-D829BA2ED2BE}" type="presOf" srcId="{23DF01F9-B836-4CBC-8EB3-0F671C68A859}" destId="{AFE4D3E5-3355-4FB0-AF8F-3CCBF1B20BDA}" srcOrd="0" destOrd="0" presId="urn:microsoft.com/office/officeart/2005/8/layout/default"/>
    <dgm:cxn modelId="{B4B4F921-F8F7-46EA-B918-5F72CD40FA58}" type="presOf" srcId="{30354BA9-4FEA-454B-A760-88EBAC1A2B66}" destId="{1DDEBECA-384D-4626-9104-1B361130D78F}" srcOrd="0" destOrd="0" presId="urn:microsoft.com/office/officeart/2005/8/layout/default"/>
    <dgm:cxn modelId="{6FAEBD38-A206-7344-AE87-82C9B5A29853}" type="presOf" srcId="{FB437B7F-056A-44C4-BFEA-D336EE8A0704}" destId="{823A5357-C7DD-0341-9834-2B4690F06E20}" srcOrd="0" destOrd="0" presId="urn:microsoft.com/office/officeart/2005/8/layout/default"/>
    <dgm:cxn modelId="{48871C56-8F94-4398-9BF5-5D2C4BEF932D}" type="presOf" srcId="{A85C6839-B1DF-4D5A-BBE9-035AF5611DC7}" destId="{8D887C58-FC8F-4170-B7CD-DCE8A95D1333}" srcOrd="0" destOrd="0" presId="urn:microsoft.com/office/officeart/2005/8/layout/default"/>
    <dgm:cxn modelId="{1C9ED86F-D2BE-4F16-9C86-4435D898071A}" srcId="{FB437B7F-056A-44C4-BFEA-D336EE8A0704}" destId="{864D0533-5405-406A-9114-29843DA67CBD}" srcOrd="11" destOrd="0" parTransId="{B5587087-A7AD-46AE-996B-FA012C4C0437}" sibTransId="{C64F15AA-444E-41CD-87F3-39C3F080D5C5}"/>
    <dgm:cxn modelId="{63ABFDA1-3113-409D-B816-CCF4DD0F3897}" type="presOf" srcId="{3BEA02C1-D1B7-4B86-A2E3-B4980C731540}" destId="{2AC1B3F7-2B3C-48EA-AC08-8F28A8FA5E5B}" srcOrd="0" destOrd="0" presId="urn:microsoft.com/office/officeart/2005/8/layout/default"/>
    <dgm:cxn modelId="{D2B722A3-938F-4197-AE9B-FA35F96D6D9E}" type="presOf" srcId="{EBAB030A-F010-4064-8A3C-9A5DDA8E6F00}" destId="{942F67CD-6A29-410D-A9F0-3607AE49AC0A}" srcOrd="0" destOrd="0" presId="urn:microsoft.com/office/officeart/2005/8/layout/default"/>
    <dgm:cxn modelId="{3F5375B2-0257-4F4E-9B8B-BA2B0FDA33F8}" srcId="{FB437B7F-056A-44C4-BFEA-D336EE8A0704}" destId="{D31A27F5-22A9-479F-8B03-8299E32BF975}" srcOrd="1" destOrd="0" parTransId="{ED497276-B671-48A0-A564-F8B5B348299E}" sibTransId="{9F8F3586-C5C7-4C67-AEF0-0848B93A58CA}"/>
    <dgm:cxn modelId="{72072AB9-A18A-4118-A85D-B911E01F1C48}" srcId="{FB437B7F-056A-44C4-BFEA-D336EE8A0704}" destId="{23DF01F9-B836-4CBC-8EB3-0F671C68A859}" srcOrd="4" destOrd="0" parTransId="{2C633823-7A57-4E5B-BB5B-F4E58806FA10}" sibTransId="{67B97D66-3BF0-4266-9E3D-250ED332A743}"/>
    <dgm:cxn modelId="{D40240B9-185B-4629-9439-89A8A064FE58}" type="presOf" srcId="{F52C4D34-726D-434B-9F46-3A098346FA9A}" destId="{364D80FB-0C21-446E-B21D-6C74A5C20ABA}" srcOrd="0" destOrd="0" presId="urn:microsoft.com/office/officeart/2005/8/layout/default"/>
    <dgm:cxn modelId="{949465B9-A262-48AE-8A59-9FFADA8F6B76}" srcId="{FB437B7F-056A-44C4-BFEA-D336EE8A0704}" destId="{C8AB5DD5-2799-46FA-B8D3-A8984D839944}" srcOrd="5" destOrd="0" parTransId="{D045F182-2A73-4FB9-938D-C1A2E17E528A}" sibTransId="{C2F8153B-0BF8-4C5F-845A-F2CDA83C4E8B}"/>
    <dgm:cxn modelId="{FBE8D8B9-5017-48FD-A6A2-E889B84520C8}" srcId="{FB437B7F-056A-44C4-BFEA-D336EE8A0704}" destId="{7E127756-7DA5-4E83-BB2C-C1C3B92803C4}" srcOrd="0" destOrd="0" parTransId="{9EDF93A2-3FE4-475D-BC70-3AA963C4C689}" sibTransId="{A0ADCAAB-3569-485D-B0A8-810E2D199DEC}"/>
    <dgm:cxn modelId="{6383ACBA-604E-41B8-AE9F-20A24EC32585}" srcId="{FB437B7F-056A-44C4-BFEA-D336EE8A0704}" destId="{EBAB030A-F010-4064-8A3C-9A5DDA8E6F00}" srcOrd="10" destOrd="0" parTransId="{57C77FFC-754C-471F-B4B4-44569C6450A5}" sibTransId="{4EC5EFE1-9E2E-4F7F-8481-3C6C7C82B6D1}"/>
    <dgm:cxn modelId="{25A3A2BE-1ED1-44DE-97B8-923DFDCA6936}" type="presOf" srcId="{C8AB5DD5-2799-46FA-B8D3-A8984D839944}" destId="{58EDC3CC-5D6C-45CD-B08A-56AA69B21A1E}" srcOrd="0" destOrd="0" presId="urn:microsoft.com/office/officeart/2005/8/layout/default"/>
    <dgm:cxn modelId="{8256F8C5-B7D7-49ED-B129-64CDDECDDBF0}" srcId="{FB437B7F-056A-44C4-BFEA-D336EE8A0704}" destId="{F52C4D34-726D-434B-9F46-3A098346FA9A}" srcOrd="7" destOrd="0" parTransId="{202B877A-C8D8-4F9D-BC6B-B016625469B2}" sibTransId="{1173C7DF-6156-44B8-95BA-8AD1C146367B}"/>
    <dgm:cxn modelId="{BF47DFCA-63C8-4104-8DF6-28CFDDC4A737}" type="presOf" srcId="{7C918CFC-F5A3-480F-85CC-349E796A83FD}" destId="{68E9C1AF-6046-4EC4-8E00-0B53ABEDB812}" srcOrd="0" destOrd="0" presId="urn:microsoft.com/office/officeart/2005/8/layout/default"/>
    <dgm:cxn modelId="{D0B201D4-1448-4870-93DC-A2A8C2A8FA42}" srcId="{FB437B7F-056A-44C4-BFEA-D336EE8A0704}" destId="{1E5D032A-4B09-4781-90E0-5959AD70280A}" srcOrd="9" destOrd="0" parTransId="{3CB2D3C2-3113-407A-AA21-D6F7E8C5DA41}" sibTransId="{79DD6D48-7248-4A9F-834E-490F47200941}"/>
    <dgm:cxn modelId="{4DF546D7-1FFF-4E5A-A5E1-8B4E4D30F509}" srcId="{FB437B7F-056A-44C4-BFEA-D336EE8A0704}" destId="{30354BA9-4FEA-454B-A760-88EBAC1A2B66}" srcOrd="6" destOrd="0" parTransId="{2C646126-D776-499F-A84F-9E9217A2D7DB}" sibTransId="{FA8F4DB2-FE22-4CD4-AE24-A54EBB3E4993}"/>
    <dgm:cxn modelId="{4FA5E9DA-00FE-41F2-8B2F-04F0FD80C6B5}" srcId="{FB437B7F-056A-44C4-BFEA-D336EE8A0704}" destId="{3BEA02C1-D1B7-4B86-A2E3-B4980C731540}" srcOrd="2" destOrd="0" parTransId="{B26A3DD7-7ACC-4255-ABB1-E9D0754BEFDD}" sibTransId="{55603540-E78C-4555-9B55-3A991E441E32}"/>
    <dgm:cxn modelId="{27D92CE1-F5D4-49C5-BF6E-3586421980B7}" type="presOf" srcId="{1E5D032A-4B09-4781-90E0-5959AD70280A}" destId="{01FA64BB-974A-4BD7-A4A0-2221CE8CD5A5}" srcOrd="0" destOrd="0" presId="urn:microsoft.com/office/officeart/2005/8/layout/default"/>
    <dgm:cxn modelId="{FC040BE5-7DD6-48E7-AB9D-B5C9A945A26D}" srcId="{FB437B7F-056A-44C4-BFEA-D336EE8A0704}" destId="{A85C6839-B1DF-4D5A-BBE9-035AF5611DC7}" srcOrd="3" destOrd="0" parTransId="{18FB8A85-83EE-4A08-A4C3-8B34125973BF}" sibTransId="{DA8D60F8-8831-4D07-94ED-69E25013A044}"/>
    <dgm:cxn modelId="{5B9A70EF-F6D1-4795-A8F1-2ED34DCC4CE0}" type="presOf" srcId="{864D0533-5405-406A-9114-29843DA67CBD}" destId="{8E43B4EA-20D2-4144-8818-C290E83FF638}" srcOrd="0" destOrd="0" presId="urn:microsoft.com/office/officeart/2005/8/layout/default"/>
    <dgm:cxn modelId="{C584A0F1-32A9-4E76-926D-30CE9C06BCF4}" type="presOf" srcId="{7E127756-7DA5-4E83-BB2C-C1C3B92803C4}" destId="{B52B9FBE-17EC-40EF-A340-08A87D3C6360}" srcOrd="0" destOrd="0" presId="urn:microsoft.com/office/officeart/2005/8/layout/default"/>
    <dgm:cxn modelId="{1A216BFE-EB31-421C-9617-B1B46B3A28B5}" type="presOf" srcId="{D31A27F5-22A9-479F-8B03-8299E32BF975}" destId="{ADCCFB3E-1D32-4CCF-8009-8B277CCD7C91}" srcOrd="0" destOrd="0" presId="urn:microsoft.com/office/officeart/2005/8/layout/default"/>
    <dgm:cxn modelId="{E1D0A0FF-DA78-499E-B765-B79E0115B806}" srcId="{FB437B7F-056A-44C4-BFEA-D336EE8A0704}" destId="{7C918CFC-F5A3-480F-85CC-349E796A83FD}" srcOrd="8" destOrd="0" parTransId="{810FD9F5-9606-497D-A950-5AA67CD65698}" sibTransId="{D3D54F42-1174-484F-BF33-C94013D6A46D}"/>
    <dgm:cxn modelId="{82153746-86F1-4873-A64A-8568891992C2}" type="presParOf" srcId="{823A5357-C7DD-0341-9834-2B4690F06E20}" destId="{B52B9FBE-17EC-40EF-A340-08A87D3C6360}" srcOrd="0" destOrd="0" presId="urn:microsoft.com/office/officeart/2005/8/layout/default"/>
    <dgm:cxn modelId="{7F9C658C-284B-4E1E-B01D-702C47424194}" type="presParOf" srcId="{823A5357-C7DD-0341-9834-2B4690F06E20}" destId="{FD9B8C57-376F-45FF-8941-5DA77C434844}" srcOrd="1" destOrd="0" presId="urn:microsoft.com/office/officeart/2005/8/layout/default"/>
    <dgm:cxn modelId="{3EB1CF6A-9656-4DEB-BCE2-D8114530D3D0}" type="presParOf" srcId="{823A5357-C7DD-0341-9834-2B4690F06E20}" destId="{ADCCFB3E-1D32-4CCF-8009-8B277CCD7C91}" srcOrd="2" destOrd="0" presId="urn:microsoft.com/office/officeart/2005/8/layout/default"/>
    <dgm:cxn modelId="{FCD01555-53D6-4BFC-807D-CF3F01E2F807}" type="presParOf" srcId="{823A5357-C7DD-0341-9834-2B4690F06E20}" destId="{0C6E93D1-D92E-4636-BDD4-70315E0542D4}" srcOrd="3" destOrd="0" presId="urn:microsoft.com/office/officeart/2005/8/layout/default"/>
    <dgm:cxn modelId="{26EAF193-2C32-4A1B-9ADD-54628C6128B3}" type="presParOf" srcId="{823A5357-C7DD-0341-9834-2B4690F06E20}" destId="{2AC1B3F7-2B3C-48EA-AC08-8F28A8FA5E5B}" srcOrd="4" destOrd="0" presId="urn:microsoft.com/office/officeart/2005/8/layout/default"/>
    <dgm:cxn modelId="{7A81903F-52CC-4E06-BC85-48951B7A1E7C}" type="presParOf" srcId="{823A5357-C7DD-0341-9834-2B4690F06E20}" destId="{E2D438D3-204E-4AB8-BBC4-F199864EC806}" srcOrd="5" destOrd="0" presId="urn:microsoft.com/office/officeart/2005/8/layout/default"/>
    <dgm:cxn modelId="{54BF2090-5131-4729-8211-295760A98B65}" type="presParOf" srcId="{823A5357-C7DD-0341-9834-2B4690F06E20}" destId="{8D887C58-FC8F-4170-B7CD-DCE8A95D1333}" srcOrd="6" destOrd="0" presId="urn:microsoft.com/office/officeart/2005/8/layout/default"/>
    <dgm:cxn modelId="{8A83EE4C-7337-4703-A0A0-46FB1A64EC62}" type="presParOf" srcId="{823A5357-C7DD-0341-9834-2B4690F06E20}" destId="{B580933C-AC57-486D-853E-CA42D6EE79B5}" srcOrd="7" destOrd="0" presId="urn:microsoft.com/office/officeart/2005/8/layout/default"/>
    <dgm:cxn modelId="{4B77F427-85F1-4D33-BED3-2CB90F6A78EE}" type="presParOf" srcId="{823A5357-C7DD-0341-9834-2B4690F06E20}" destId="{AFE4D3E5-3355-4FB0-AF8F-3CCBF1B20BDA}" srcOrd="8" destOrd="0" presId="urn:microsoft.com/office/officeart/2005/8/layout/default"/>
    <dgm:cxn modelId="{54C283A3-1133-4155-AC87-C5F4225A3B68}" type="presParOf" srcId="{823A5357-C7DD-0341-9834-2B4690F06E20}" destId="{E87204A1-A518-498E-B397-564F3B33D3DE}" srcOrd="9" destOrd="0" presId="urn:microsoft.com/office/officeart/2005/8/layout/default"/>
    <dgm:cxn modelId="{BB30E0A8-BB83-4D9C-8869-005271DDACE8}" type="presParOf" srcId="{823A5357-C7DD-0341-9834-2B4690F06E20}" destId="{58EDC3CC-5D6C-45CD-B08A-56AA69B21A1E}" srcOrd="10" destOrd="0" presId="urn:microsoft.com/office/officeart/2005/8/layout/default"/>
    <dgm:cxn modelId="{6272F6B1-A489-44FD-9887-AF8C3296FD94}" type="presParOf" srcId="{823A5357-C7DD-0341-9834-2B4690F06E20}" destId="{8D8F3C50-3505-4364-B357-4B2EAC8630A2}" srcOrd="11" destOrd="0" presId="urn:microsoft.com/office/officeart/2005/8/layout/default"/>
    <dgm:cxn modelId="{6ABFC45C-A61F-463F-ADAD-70580FD268C1}" type="presParOf" srcId="{823A5357-C7DD-0341-9834-2B4690F06E20}" destId="{1DDEBECA-384D-4626-9104-1B361130D78F}" srcOrd="12" destOrd="0" presId="urn:microsoft.com/office/officeart/2005/8/layout/default"/>
    <dgm:cxn modelId="{8132D469-26AF-4175-A3D2-BAF0190B967F}" type="presParOf" srcId="{823A5357-C7DD-0341-9834-2B4690F06E20}" destId="{FECDD816-6497-4EDF-84E9-0997FC31F863}" srcOrd="13" destOrd="0" presId="urn:microsoft.com/office/officeart/2005/8/layout/default"/>
    <dgm:cxn modelId="{F1E55732-970F-4FEB-9A9C-44E0BDB99E94}" type="presParOf" srcId="{823A5357-C7DD-0341-9834-2B4690F06E20}" destId="{364D80FB-0C21-446E-B21D-6C74A5C20ABA}" srcOrd="14" destOrd="0" presId="urn:microsoft.com/office/officeart/2005/8/layout/default"/>
    <dgm:cxn modelId="{AA094C1A-18AD-4E4F-B6F3-47BE0568AD02}" type="presParOf" srcId="{823A5357-C7DD-0341-9834-2B4690F06E20}" destId="{56BD758A-5347-4987-B1FC-17E9DFC578D5}" srcOrd="15" destOrd="0" presId="urn:microsoft.com/office/officeart/2005/8/layout/default"/>
    <dgm:cxn modelId="{043960DF-AF39-4657-BFB8-DDA227FFD90F}" type="presParOf" srcId="{823A5357-C7DD-0341-9834-2B4690F06E20}" destId="{68E9C1AF-6046-4EC4-8E00-0B53ABEDB812}" srcOrd="16" destOrd="0" presId="urn:microsoft.com/office/officeart/2005/8/layout/default"/>
    <dgm:cxn modelId="{C5027CF7-5E55-44AC-9888-0CFB20AAF17B}" type="presParOf" srcId="{823A5357-C7DD-0341-9834-2B4690F06E20}" destId="{00593ED3-DF0C-47EB-9628-D88895C6E97F}" srcOrd="17" destOrd="0" presId="urn:microsoft.com/office/officeart/2005/8/layout/default"/>
    <dgm:cxn modelId="{9024A1BE-6C70-4233-BEE9-071F5F8CACA7}" type="presParOf" srcId="{823A5357-C7DD-0341-9834-2B4690F06E20}" destId="{01FA64BB-974A-4BD7-A4A0-2221CE8CD5A5}" srcOrd="18" destOrd="0" presId="urn:microsoft.com/office/officeart/2005/8/layout/default"/>
    <dgm:cxn modelId="{5C6D61B8-E199-4490-AF72-A7834D60A8A5}" type="presParOf" srcId="{823A5357-C7DD-0341-9834-2B4690F06E20}" destId="{A9B536F0-CF10-4A3C-9C0B-93D7A0DB9368}" srcOrd="19" destOrd="0" presId="urn:microsoft.com/office/officeart/2005/8/layout/default"/>
    <dgm:cxn modelId="{BD952496-EC27-41A2-A8C2-89F8654753FC}" type="presParOf" srcId="{823A5357-C7DD-0341-9834-2B4690F06E20}" destId="{942F67CD-6A29-410D-A9F0-3607AE49AC0A}" srcOrd="20" destOrd="0" presId="urn:microsoft.com/office/officeart/2005/8/layout/default"/>
    <dgm:cxn modelId="{5BF178A9-F5BC-4FC7-BE70-92035E335629}" type="presParOf" srcId="{823A5357-C7DD-0341-9834-2B4690F06E20}" destId="{6A0434ED-6E57-4F3B-B5C8-DB7E968A0635}" srcOrd="21" destOrd="0" presId="urn:microsoft.com/office/officeart/2005/8/layout/default"/>
    <dgm:cxn modelId="{0DDB4FA0-3EFE-415E-9772-979F5A7DA277}" type="presParOf" srcId="{823A5357-C7DD-0341-9834-2B4690F06E20}" destId="{8E43B4EA-20D2-4144-8818-C290E83FF638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437B7F-056A-44C4-BFEA-D336EE8A07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D75545-5781-4889-9024-D07B8FD81844}">
      <dgm:prSet/>
      <dgm:spPr/>
      <dgm:t>
        <a:bodyPr/>
        <a:lstStyle/>
        <a:p>
          <a:r>
            <a:rPr lang="en-US" dirty="0"/>
            <a:t>General Cybersecurity</a:t>
          </a:r>
        </a:p>
      </dgm:t>
    </dgm:pt>
    <dgm:pt modelId="{671B5262-333F-4C8A-911D-9561517DF187}" type="parTrans" cxnId="{B5DA1FD2-4EDF-4BDC-8053-4ABA4D9D3447}">
      <dgm:prSet/>
      <dgm:spPr/>
      <dgm:t>
        <a:bodyPr/>
        <a:lstStyle/>
        <a:p>
          <a:endParaRPr lang="en-US"/>
        </a:p>
      </dgm:t>
    </dgm:pt>
    <dgm:pt modelId="{77DA4E9E-0872-459C-B98D-7B7D51257EBF}" type="sibTrans" cxnId="{B5DA1FD2-4EDF-4BDC-8053-4ABA4D9D3447}">
      <dgm:prSet/>
      <dgm:spPr/>
      <dgm:t>
        <a:bodyPr/>
        <a:lstStyle/>
        <a:p>
          <a:endParaRPr lang="en-US"/>
        </a:p>
      </dgm:t>
    </dgm:pt>
    <dgm:pt modelId="{65E898A1-C6BE-4D3E-8F9C-5390E40443DB}">
      <dgm:prSet/>
      <dgm:spPr/>
      <dgm:t>
        <a:bodyPr/>
        <a:lstStyle/>
        <a:p>
          <a:r>
            <a:rPr lang="en-US" dirty="0"/>
            <a:t>AUXCYBER AMSC Support</a:t>
          </a:r>
        </a:p>
      </dgm:t>
    </dgm:pt>
    <dgm:pt modelId="{85AC3DB5-35B0-4D55-AB9E-D58CE3B70A23}" type="parTrans" cxnId="{16E4E915-9B49-4EC3-8B29-58D645AF31F9}">
      <dgm:prSet/>
      <dgm:spPr/>
      <dgm:t>
        <a:bodyPr/>
        <a:lstStyle/>
        <a:p>
          <a:endParaRPr lang="en-US"/>
        </a:p>
      </dgm:t>
    </dgm:pt>
    <dgm:pt modelId="{B0AAD9D0-F41D-402B-B24D-4A53FCC9BB18}" type="sibTrans" cxnId="{16E4E915-9B49-4EC3-8B29-58D645AF31F9}">
      <dgm:prSet/>
      <dgm:spPr/>
      <dgm:t>
        <a:bodyPr/>
        <a:lstStyle/>
        <a:p>
          <a:endParaRPr lang="en-US"/>
        </a:p>
      </dgm:t>
    </dgm:pt>
    <dgm:pt modelId="{06BB801E-C04A-4618-84F0-7BC458684723}">
      <dgm:prSet/>
      <dgm:spPr/>
      <dgm:t>
        <a:bodyPr/>
        <a:lstStyle/>
        <a:p>
          <a:r>
            <a:rPr lang="en-US" dirty="0"/>
            <a:t>AUXCYBER Awareness</a:t>
          </a:r>
        </a:p>
      </dgm:t>
    </dgm:pt>
    <dgm:pt modelId="{2396A13F-F349-4119-ACB0-3B6BBCCFE3E2}" type="parTrans" cxnId="{4A6D9496-2325-4AC2-A697-87C53B703B37}">
      <dgm:prSet/>
      <dgm:spPr/>
      <dgm:t>
        <a:bodyPr/>
        <a:lstStyle/>
        <a:p>
          <a:endParaRPr lang="en-US"/>
        </a:p>
      </dgm:t>
    </dgm:pt>
    <dgm:pt modelId="{FD624C20-6D49-4141-B387-80E32A343F6C}" type="sibTrans" cxnId="{4A6D9496-2325-4AC2-A697-87C53B703B37}">
      <dgm:prSet/>
      <dgm:spPr/>
      <dgm:t>
        <a:bodyPr/>
        <a:lstStyle/>
        <a:p>
          <a:endParaRPr lang="en-US"/>
        </a:p>
      </dgm:t>
    </dgm:pt>
    <dgm:pt modelId="{4A370E50-F59F-4412-BAC7-BED165B836AD}">
      <dgm:prSet/>
      <dgm:spPr/>
      <dgm:t>
        <a:bodyPr/>
        <a:lstStyle/>
        <a:p>
          <a:r>
            <a:rPr lang="en-US" dirty="0"/>
            <a:t>AUXCYBER Document Examiner</a:t>
          </a:r>
        </a:p>
      </dgm:t>
    </dgm:pt>
    <dgm:pt modelId="{AE912E1C-D275-43BB-A32D-C2516409CB05}" type="parTrans" cxnId="{F0EDFD1A-B06A-4862-92CE-BC2F54526C88}">
      <dgm:prSet/>
      <dgm:spPr/>
      <dgm:t>
        <a:bodyPr/>
        <a:lstStyle/>
        <a:p>
          <a:endParaRPr lang="en-US"/>
        </a:p>
      </dgm:t>
    </dgm:pt>
    <dgm:pt modelId="{1C9236DD-F9F6-419E-84A9-80C27E219F28}" type="sibTrans" cxnId="{F0EDFD1A-B06A-4862-92CE-BC2F54526C88}">
      <dgm:prSet/>
      <dgm:spPr/>
      <dgm:t>
        <a:bodyPr/>
        <a:lstStyle/>
        <a:p>
          <a:endParaRPr lang="en-US"/>
        </a:p>
      </dgm:t>
    </dgm:pt>
    <dgm:pt modelId="{D3C41612-E117-4E2D-8D2F-81B6BA7199FE}">
      <dgm:prSet/>
      <dgm:spPr/>
      <dgm:t>
        <a:bodyPr/>
        <a:lstStyle/>
        <a:p>
          <a:r>
            <a:rPr lang="en-US" dirty="0"/>
            <a:t>AUXCYBER Exercise Support</a:t>
          </a:r>
        </a:p>
      </dgm:t>
    </dgm:pt>
    <dgm:pt modelId="{37F2DFE9-1086-4F77-9514-F57EBA659D6C}" type="parTrans" cxnId="{6033C10C-AD2E-490E-8E3B-D368C1D46D88}">
      <dgm:prSet/>
      <dgm:spPr/>
      <dgm:t>
        <a:bodyPr/>
        <a:lstStyle/>
        <a:p>
          <a:endParaRPr lang="en-US"/>
        </a:p>
      </dgm:t>
    </dgm:pt>
    <dgm:pt modelId="{C58E112B-7BE4-4333-9AFF-16FBE2E13907}" type="sibTrans" cxnId="{6033C10C-AD2E-490E-8E3B-D368C1D46D88}">
      <dgm:prSet/>
      <dgm:spPr/>
      <dgm:t>
        <a:bodyPr/>
        <a:lstStyle/>
        <a:p>
          <a:endParaRPr lang="en-US"/>
        </a:p>
      </dgm:t>
    </dgm:pt>
    <dgm:pt modelId="{9778B994-2B33-4F50-99C4-5292DAD7D03C}">
      <dgm:prSet/>
      <dgm:spPr/>
      <dgm:t>
        <a:bodyPr/>
        <a:lstStyle/>
        <a:p>
          <a:r>
            <a:rPr lang="en-US" dirty="0"/>
            <a:t>AUXCYBER Training</a:t>
          </a:r>
        </a:p>
      </dgm:t>
    </dgm:pt>
    <dgm:pt modelId="{FFBF7AB6-5475-4713-822D-9054E1265CC9}" type="parTrans" cxnId="{AB959FCB-75C8-43D4-98E0-7FA076915475}">
      <dgm:prSet/>
      <dgm:spPr/>
      <dgm:t>
        <a:bodyPr/>
        <a:lstStyle/>
        <a:p>
          <a:endParaRPr lang="en-US"/>
        </a:p>
      </dgm:t>
    </dgm:pt>
    <dgm:pt modelId="{B1A53E9F-F82B-4689-9CA6-FEDED1F03668}" type="sibTrans" cxnId="{AB959FCB-75C8-43D4-98E0-7FA076915475}">
      <dgm:prSet/>
      <dgm:spPr/>
      <dgm:t>
        <a:bodyPr/>
        <a:lstStyle/>
        <a:p>
          <a:endParaRPr lang="en-US"/>
        </a:p>
      </dgm:t>
    </dgm:pt>
    <dgm:pt modelId="{9D52331E-6BB2-426E-9039-CDE3D2DD9CA7}">
      <dgm:prSet/>
      <dgm:spPr/>
      <dgm:t>
        <a:bodyPr/>
        <a:lstStyle/>
        <a:p>
          <a:r>
            <a:rPr lang="en-US" dirty="0"/>
            <a:t>AUXCYBER Vessel Inspector</a:t>
          </a:r>
        </a:p>
      </dgm:t>
    </dgm:pt>
    <dgm:pt modelId="{D8A5FAA5-D53C-46C7-85AC-E2663CD17315}" type="parTrans" cxnId="{90646FD7-C661-495F-B848-ACED18DA5E74}">
      <dgm:prSet/>
      <dgm:spPr/>
      <dgm:t>
        <a:bodyPr/>
        <a:lstStyle/>
        <a:p>
          <a:endParaRPr lang="en-US"/>
        </a:p>
      </dgm:t>
    </dgm:pt>
    <dgm:pt modelId="{5A946983-426C-45F8-AEF0-2B0D36B941F4}" type="sibTrans" cxnId="{90646FD7-C661-495F-B848-ACED18DA5E74}">
      <dgm:prSet/>
      <dgm:spPr/>
      <dgm:t>
        <a:bodyPr/>
        <a:lstStyle/>
        <a:p>
          <a:endParaRPr lang="en-US"/>
        </a:p>
      </dgm:t>
    </dgm:pt>
    <dgm:pt modelId="{40E1D6C1-F51E-47E9-B06F-6006E2779F50}">
      <dgm:prSet/>
      <dgm:spPr/>
      <dgm:t>
        <a:bodyPr/>
        <a:lstStyle/>
        <a:p>
          <a:r>
            <a:rPr lang="en-US" dirty="0"/>
            <a:t>AUXCYBER Facility Inspector</a:t>
          </a:r>
        </a:p>
      </dgm:t>
    </dgm:pt>
    <dgm:pt modelId="{3BCC4B0E-3162-4A59-A18C-473854082D15}" type="parTrans" cxnId="{5A27AE8F-B71E-4CD1-B740-D1C8531A86A7}">
      <dgm:prSet/>
      <dgm:spPr/>
      <dgm:t>
        <a:bodyPr/>
        <a:lstStyle/>
        <a:p>
          <a:endParaRPr lang="en-US"/>
        </a:p>
      </dgm:t>
    </dgm:pt>
    <dgm:pt modelId="{11AB887D-C7EB-418A-AA93-35C3ABF78FB6}" type="sibTrans" cxnId="{5A27AE8F-B71E-4CD1-B740-D1C8531A86A7}">
      <dgm:prSet/>
      <dgm:spPr/>
      <dgm:t>
        <a:bodyPr/>
        <a:lstStyle/>
        <a:p>
          <a:endParaRPr lang="en-US"/>
        </a:p>
      </dgm:t>
    </dgm:pt>
    <dgm:pt modelId="{823A5357-C7DD-0341-9834-2B4690F06E20}" type="pres">
      <dgm:prSet presAssocID="{FB437B7F-056A-44C4-BFEA-D336EE8A0704}" presName="diagram" presStyleCnt="0">
        <dgm:presLayoutVars>
          <dgm:dir/>
          <dgm:resizeHandles val="exact"/>
        </dgm:presLayoutVars>
      </dgm:prSet>
      <dgm:spPr/>
    </dgm:pt>
    <dgm:pt modelId="{BFEDB3AD-B4C7-4DE6-AC1F-D5F1066350C1}" type="pres">
      <dgm:prSet presAssocID="{0DD75545-5781-4889-9024-D07B8FD81844}" presName="node" presStyleLbl="node1" presStyleIdx="0" presStyleCnt="8">
        <dgm:presLayoutVars>
          <dgm:bulletEnabled val="1"/>
        </dgm:presLayoutVars>
      </dgm:prSet>
      <dgm:spPr/>
    </dgm:pt>
    <dgm:pt modelId="{530AEF40-9E2F-4324-9D9B-8875CF5574CA}" type="pres">
      <dgm:prSet presAssocID="{77DA4E9E-0872-459C-B98D-7B7D51257EBF}" presName="sibTrans" presStyleCnt="0"/>
      <dgm:spPr/>
    </dgm:pt>
    <dgm:pt modelId="{EE6F8A8F-11FC-49A5-9D83-B4B0A70BA51F}" type="pres">
      <dgm:prSet presAssocID="{65E898A1-C6BE-4D3E-8F9C-5390E40443DB}" presName="node" presStyleLbl="node1" presStyleIdx="1" presStyleCnt="8">
        <dgm:presLayoutVars>
          <dgm:bulletEnabled val="1"/>
        </dgm:presLayoutVars>
      </dgm:prSet>
      <dgm:spPr/>
    </dgm:pt>
    <dgm:pt modelId="{E4F9E3AF-65B4-4F28-B92C-4FE9261581B1}" type="pres">
      <dgm:prSet presAssocID="{B0AAD9D0-F41D-402B-B24D-4A53FCC9BB18}" presName="sibTrans" presStyleCnt="0"/>
      <dgm:spPr/>
    </dgm:pt>
    <dgm:pt modelId="{B0ABBFF8-406C-4A42-8BF1-083C3FF20CE1}" type="pres">
      <dgm:prSet presAssocID="{06BB801E-C04A-4618-84F0-7BC458684723}" presName="node" presStyleLbl="node1" presStyleIdx="2" presStyleCnt="8">
        <dgm:presLayoutVars>
          <dgm:bulletEnabled val="1"/>
        </dgm:presLayoutVars>
      </dgm:prSet>
      <dgm:spPr/>
    </dgm:pt>
    <dgm:pt modelId="{2BAB6374-F2BD-42EE-9CAA-76B13E70F04C}" type="pres">
      <dgm:prSet presAssocID="{FD624C20-6D49-4141-B387-80E32A343F6C}" presName="sibTrans" presStyleCnt="0"/>
      <dgm:spPr/>
    </dgm:pt>
    <dgm:pt modelId="{37ECA469-B185-4250-8FE6-D445945021AF}" type="pres">
      <dgm:prSet presAssocID="{4A370E50-F59F-4412-BAC7-BED165B836AD}" presName="node" presStyleLbl="node1" presStyleIdx="3" presStyleCnt="8">
        <dgm:presLayoutVars>
          <dgm:bulletEnabled val="1"/>
        </dgm:presLayoutVars>
      </dgm:prSet>
      <dgm:spPr/>
    </dgm:pt>
    <dgm:pt modelId="{619CFB0C-1238-471B-8C68-4EEF7C8E528E}" type="pres">
      <dgm:prSet presAssocID="{1C9236DD-F9F6-419E-84A9-80C27E219F28}" presName="sibTrans" presStyleCnt="0"/>
      <dgm:spPr/>
    </dgm:pt>
    <dgm:pt modelId="{4E9E837D-38ED-4704-9A15-6382BBE762AA}" type="pres">
      <dgm:prSet presAssocID="{D3C41612-E117-4E2D-8D2F-81B6BA7199FE}" presName="node" presStyleLbl="node1" presStyleIdx="4" presStyleCnt="8">
        <dgm:presLayoutVars>
          <dgm:bulletEnabled val="1"/>
        </dgm:presLayoutVars>
      </dgm:prSet>
      <dgm:spPr/>
    </dgm:pt>
    <dgm:pt modelId="{649234D3-4B6F-4AF3-B523-29C914495BD4}" type="pres">
      <dgm:prSet presAssocID="{C58E112B-7BE4-4333-9AFF-16FBE2E13907}" presName="sibTrans" presStyleCnt="0"/>
      <dgm:spPr/>
    </dgm:pt>
    <dgm:pt modelId="{B6083723-EA61-4837-805C-C7A35A55915B}" type="pres">
      <dgm:prSet presAssocID="{9778B994-2B33-4F50-99C4-5292DAD7D03C}" presName="node" presStyleLbl="node1" presStyleIdx="5" presStyleCnt="8">
        <dgm:presLayoutVars>
          <dgm:bulletEnabled val="1"/>
        </dgm:presLayoutVars>
      </dgm:prSet>
      <dgm:spPr/>
    </dgm:pt>
    <dgm:pt modelId="{3D2E532A-6F7D-41F7-B993-37FE279B2F77}" type="pres">
      <dgm:prSet presAssocID="{B1A53E9F-F82B-4689-9CA6-FEDED1F03668}" presName="sibTrans" presStyleCnt="0"/>
      <dgm:spPr/>
    </dgm:pt>
    <dgm:pt modelId="{D9A3E343-6604-4F8A-8BDA-D888542E3F85}" type="pres">
      <dgm:prSet presAssocID="{9D52331E-6BB2-426E-9039-CDE3D2DD9CA7}" presName="node" presStyleLbl="node1" presStyleIdx="6" presStyleCnt="8">
        <dgm:presLayoutVars>
          <dgm:bulletEnabled val="1"/>
        </dgm:presLayoutVars>
      </dgm:prSet>
      <dgm:spPr/>
    </dgm:pt>
    <dgm:pt modelId="{BF0169FC-5140-4D0C-AFA5-455E54FAC971}" type="pres">
      <dgm:prSet presAssocID="{5A946983-426C-45F8-AEF0-2B0D36B941F4}" presName="sibTrans" presStyleCnt="0"/>
      <dgm:spPr/>
    </dgm:pt>
    <dgm:pt modelId="{EC7F5AD3-C717-4600-9029-4D29100E1678}" type="pres">
      <dgm:prSet presAssocID="{40E1D6C1-F51E-47E9-B06F-6006E2779F50}" presName="node" presStyleLbl="node1" presStyleIdx="7" presStyleCnt="8">
        <dgm:presLayoutVars>
          <dgm:bulletEnabled val="1"/>
        </dgm:presLayoutVars>
      </dgm:prSet>
      <dgm:spPr/>
    </dgm:pt>
  </dgm:ptLst>
  <dgm:cxnLst>
    <dgm:cxn modelId="{6033C10C-AD2E-490E-8E3B-D368C1D46D88}" srcId="{FB437B7F-056A-44C4-BFEA-D336EE8A0704}" destId="{D3C41612-E117-4E2D-8D2F-81B6BA7199FE}" srcOrd="4" destOrd="0" parTransId="{37F2DFE9-1086-4F77-9514-F57EBA659D6C}" sibTransId="{C58E112B-7BE4-4333-9AFF-16FBE2E13907}"/>
    <dgm:cxn modelId="{16E4E915-9B49-4EC3-8B29-58D645AF31F9}" srcId="{FB437B7F-056A-44C4-BFEA-D336EE8A0704}" destId="{65E898A1-C6BE-4D3E-8F9C-5390E40443DB}" srcOrd="1" destOrd="0" parTransId="{85AC3DB5-35B0-4D55-AB9E-D58CE3B70A23}" sibTransId="{B0AAD9D0-F41D-402B-B24D-4A53FCC9BB18}"/>
    <dgm:cxn modelId="{F0EDFD1A-B06A-4862-92CE-BC2F54526C88}" srcId="{FB437B7F-056A-44C4-BFEA-D336EE8A0704}" destId="{4A370E50-F59F-4412-BAC7-BED165B836AD}" srcOrd="3" destOrd="0" parTransId="{AE912E1C-D275-43BB-A32D-C2516409CB05}" sibTransId="{1C9236DD-F9F6-419E-84A9-80C27E219F28}"/>
    <dgm:cxn modelId="{BCCB901F-93AC-4AB7-955B-8BB06C9159B2}" type="presOf" srcId="{9778B994-2B33-4F50-99C4-5292DAD7D03C}" destId="{B6083723-EA61-4837-805C-C7A35A55915B}" srcOrd="0" destOrd="0" presId="urn:microsoft.com/office/officeart/2005/8/layout/default"/>
    <dgm:cxn modelId="{8E8A332C-72F6-41C1-BA2B-DFBD90EA4D54}" type="presOf" srcId="{06BB801E-C04A-4618-84F0-7BC458684723}" destId="{B0ABBFF8-406C-4A42-8BF1-083C3FF20CE1}" srcOrd="0" destOrd="0" presId="urn:microsoft.com/office/officeart/2005/8/layout/default"/>
    <dgm:cxn modelId="{6FAEBD38-A206-7344-AE87-82C9B5A29853}" type="presOf" srcId="{FB437B7F-056A-44C4-BFEA-D336EE8A0704}" destId="{823A5357-C7DD-0341-9834-2B4690F06E20}" srcOrd="0" destOrd="0" presId="urn:microsoft.com/office/officeart/2005/8/layout/default"/>
    <dgm:cxn modelId="{4F896651-9E55-49BF-900C-AC00BBA88D0A}" type="presOf" srcId="{40E1D6C1-F51E-47E9-B06F-6006E2779F50}" destId="{EC7F5AD3-C717-4600-9029-4D29100E1678}" srcOrd="0" destOrd="0" presId="urn:microsoft.com/office/officeart/2005/8/layout/default"/>
    <dgm:cxn modelId="{20993B71-50E1-4D02-AEE5-73C89936FDAD}" type="presOf" srcId="{D3C41612-E117-4E2D-8D2F-81B6BA7199FE}" destId="{4E9E837D-38ED-4704-9A15-6382BBE762AA}" srcOrd="0" destOrd="0" presId="urn:microsoft.com/office/officeart/2005/8/layout/default"/>
    <dgm:cxn modelId="{5A27AE8F-B71E-4CD1-B740-D1C8531A86A7}" srcId="{FB437B7F-056A-44C4-BFEA-D336EE8A0704}" destId="{40E1D6C1-F51E-47E9-B06F-6006E2779F50}" srcOrd="7" destOrd="0" parTransId="{3BCC4B0E-3162-4A59-A18C-473854082D15}" sibTransId="{11AB887D-C7EB-418A-AA93-35C3ABF78FB6}"/>
    <dgm:cxn modelId="{4A6D9496-2325-4AC2-A697-87C53B703B37}" srcId="{FB437B7F-056A-44C4-BFEA-D336EE8A0704}" destId="{06BB801E-C04A-4618-84F0-7BC458684723}" srcOrd="2" destOrd="0" parTransId="{2396A13F-F349-4119-ACB0-3B6BBCCFE3E2}" sibTransId="{FD624C20-6D49-4141-B387-80E32A343F6C}"/>
    <dgm:cxn modelId="{482D519C-9036-499E-AF58-7189EB5215D4}" type="presOf" srcId="{4A370E50-F59F-4412-BAC7-BED165B836AD}" destId="{37ECA469-B185-4250-8FE6-D445945021AF}" srcOrd="0" destOrd="0" presId="urn:microsoft.com/office/officeart/2005/8/layout/default"/>
    <dgm:cxn modelId="{AB959FCB-75C8-43D4-98E0-7FA076915475}" srcId="{FB437B7F-056A-44C4-BFEA-D336EE8A0704}" destId="{9778B994-2B33-4F50-99C4-5292DAD7D03C}" srcOrd="5" destOrd="0" parTransId="{FFBF7AB6-5475-4713-822D-9054E1265CC9}" sibTransId="{B1A53E9F-F82B-4689-9CA6-FEDED1F03668}"/>
    <dgm:cxn modelId="{B5DA1FD2-4EDF-4BDC-8053-4ABA4D9D3447}" srcId="{FB437B7F-056A-44C4-BFEA-D336EE8A0704}" destId="{0DD75545-5781-4889-9024-D07B8FD81844}" srcOrd="0" destOrd="0" parTransId="{671B5262-333F-4C8A-911D-9561517DF187}" sibTransId="{77DA4E9E-0872-459C-B98D-7B7D51257EBF}"/>
    <dgm:cxn modelId="{90646FD7-C661-495F-B848-ACED18DA5E74}" srcId="{FB437B7F-056A-44C4-BFEA-D336EE8A0704}" destId="{9D52331E-6BB2-426E-9039-CDE3D2DD9CA7}" srcOrd="6" destOrd="0" parTransId="{D8A5FAA5-D53C-46C7-85AC-E2663CD17315}" sibTransId="{5A946983-426C-45F8-AEF0-2B0D36B941F4}"/>
    <dgm:cxn modelId="{6B06ACE5-430C-4169-8BC3-06F420BDF6CB}" type="presOf" srcId="{65E898A1-C6BE-4D3E-8F9C-5390E40443DB}" destId="{EE6F8A8F-11FC-49A5-9D83-B4B0A70BA51F}" srcOrd="0" destOrd="0" presId="urn:microsoft.com/office/officeart/2005/8/layout/default"/>
    <dgm:cxn modelId="{18D7BBED-2FE2-470B-8023-C53A9E9F14E3}" type="presOf" srcId="{0DD75545-5781-4889-9024-D07B8FD81844}" destId="{BFEDB3AD-B4C7-4DE6-AC1F-D5F1066350C1}" srcOrd="0" destOrd="0" presId="urn:microsoft.com/office/officeart/2005/8/layout/default"/>
    <dgm:cxn modelId="{411819FA-E257-4018-8E70-70387442BF08}" type="presOf" srcId="{9D52331E-6BB2-426E-9039-CDE3D2DD9CA7}" destId="{D9A3E343-6604-4F8A-8BDA-D888542E3F85}" srcOrd="0" destOrd="0" presId="urn:microsoft.com/office/officeart/2005/8/layout/default"/>
    <dgm:cxn modelId="{F6566CDF-8B0B-41A8-AEAB-76C9BBB18BB1}" type="presParOf" srcId="{823A5357-C7DD-0341-9834-2B4690F06E20}" destId="{BFEDB3AD-B4C7-4DE6-AC1F-D5F1066350C1}" srcOrd="0" destOrd="0" presId="urn:microsoft.com/office/officeart/2005/8/layout/default"/>
    <dgm:cxn modelId="{C2E31A39-1163-4FAB-B6A5-35B47198E20F}" type="presParOf" srcId="{823A5357-C7DD-0341-9834-2B4690F06E20}" destId="{530AEF40-9E2F-4324-9D9B-8875CF5574CA}" srcOrd="1" destOrd="0" presId="urn:microsoft.com/office/officeart/2005/8/layout/default"/>
    <dgm:cxn modelId="{88AC194F-00CD-49B8-B219-D16DAB6BFB73}" type="presParOf" srcId="{823A5357-C7DD-0341-9834-2B4690F06E20}" destId="{EE6F8A8F-11FC-49A5-9D83-B4B0A70BA51F}" srcOrd="2" destOrd="0" presId="urn:microsoft.com/office/officeart/2005/8/layout/default"/>
    <dgm:cxn modelId="{62471EA2-2F87-4DB2-AE91-6E69EADEE7D3}" type="presParOf" srcId="{823A5357-C7DD-0341-9834-2B4690F06E20}" destId="{E4F9E3AF-65B4-4F28-B92C-4FE9261581B1}" srcOrd="3" destOrd="0" presId="urn:microsoft.com/office/officeart/2005/8/layout/default"/>
    <dgm:cxn modelId="{8EC4DF09-0BDE-4793-9A57-D3CC5DE92591}" type="presParOf" srcId="{823A5357-C7DD-0341-9834-2B4690F06E20}" destId="{B0ABBFF8-406C-4A42-8BF1-083C3FF20CE1}" srcOrd="4" destOrd="0" presId="urn:microsoft.com/office/officeart/2005/8/layout/default"/>
    <dgm:cxn modelId="{58B1EA3E-2EB2-4CD9-8E95-AE291B5ED809}" type="presParOf" srcId="{823A5357-C7DD-0341-9834-2B4690F06E20}" destId="{2BAB6374-F2BD-42EE-9CAA-76B13E70F04C}" srcOrd="5" destOrd="0" presId="urn:microsoft.com/office/officeart/2005/8/layout/default"/>
    <dgm:cxn modelId="{9E6245ED-D3B8-4337-9421-4A5ACFEC6743}" type="presParOf" srcId="{823A5357-C7DD-0341-9834-2B4690F06E20}" destId="{37ECA469-B185-4250-8FE6-D445945021AF}" srcOrd="6" destOrd="0" presId="urn:microsoft.com/office/officeart/2005/8/layout/default"/>
    <dgm:cxn modelId="{03EFFA27-5E5B-4B2B-9DF8-77FF273FB210}" type="presParOf" srcId="{823A5357-C7DD-0341-9834-2B4690F06E20}" destId="{619CFB0C-1238-471B-8C68-4EEF7C8E528E}" srcOrd="7" destOrd="0" presId="urn:microsoft.com/office/officeart/2005/8/layout/default"/>
    <dgm:cxn modelId="{3DF14A0C-A0BC-4FE0-ACE2-4D9563E4F413}" type="presParOf" srcId="{823A5357-C7DD-0341-9834-2B4690F06E20}" destId="{4E9E837D-38ED-4704-9A15-6382BBE762AA}" srcOrd="8" destOrd="0" presId="urn:microsoft.com/office/officeart/2005/8/layout/default"/>
    <dgm:cxn modelId="{A6D36915-DC80-4D23-BA72-5E32561279DB}" type="presParOf" srcId="{823A5357-C7DD-0341-9834-2B4690F06E20}" destId="{649234D3-4B6F-4AF3-B523-29C914495BD4}" srcOrd="9" destOrd="0" presId="urn:microsoft.com/office/officeart/2005/8/layout/default"/>
    <dgm:cxn modelId="{B850F4AB-A562-422E-99AB-6ADF401163A7}" type="presParOf" srcId="{823A5357-C7DD-0341-9834-2B4690F06E20}" destId="{B6083723-EA61-4837-805C-C7A35A55915B}" srcOrd="10" destOrd="0" presId="urn:microsoft.com/office/officeart/2005/8/layout/default"/>
    <dgm:cxn modelId="{B3F47A8E-ACE4-45B3-924E-9E4A03068D0E}" type="presParOf" srcId="{823A5357-C7DD-0341-9834-2B4690F06E20}" destId="{3D2E532A-6F7D-41F7-B993-37FE279B2F77}" srcOrd="11" destOrd="0" presId="urn:microsoft.com/office/officeart/2005/8/layout/default"/>
    <dgm:cxn modelId="{1547D5B3-DB61-4D5B-A9DA-C1B1BB42E76A}" type="presParOf" srcId="{823A5357-C7DD-0341-9834-2B4690F06E20}" destId="{D9A3E343-6604-4F8A-8BDA-D888542E3F85}" srcOrd="12" destOrd="0" presId="urn:microsoft.com/office/officeart/2005/8/layout/default"/>
    <dgm:cxn modelId="{C4EEAA2E-6DE7-4BCF-8959-F3FC81216E19}" type="presParOf" srcId="{823A5357-C7DD-0341-9834-2B4690F06E20}" destId="{BF0169FC-5140-4D0C-AFA5-455E54FAC971}" srcOrd="13" destOrd="0" presId="urn:microsoft.com/office/officeart/2005/8/layout/default"/>
    <dgm:cxn modelId="{3DB4D5ED-C8CA-420D-AA41-0C5664FD32DB}" type="presParOf" srcId="{823A5357-C7DD-0341-9834-2B4690F06E20}" destId="{EC7F5AD3-C717-4600-9029-4D29100E167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437B7F-056A-44C4-BFEA-D336EE8A070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F9D707-F68F-4D54-B137-E85AF0C36D8F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Ceremonial Color Guard</a:t>
          </a:r>
          <a:endParaRPr lang="en-US" dirty="0"/>
        </a:p>
      </dgm:t>
    </dgm:pt>
    <dgm:pt modelId="{2C3467F0-7DE8-4DE7-B345-512E546D19BC}" type="parTrans" cxnId="{FD844C5B-0E70-493A-8F52-C902018F66BF}">
      <dgm:prSet/>
      <dgm:spPr/>
      <dgm:t>
        <a:bodyPr/>
        <a:lstStyle/>
        <a:p>
          <a:endParaRPr lang="en-US"/>
        </a:p>
      </dgm:t>
    </dgm:pt>
    <dgm:pt modelId="{E8003510-C530-49B6-95BE-1A8CCA7B137A}" type="sibTrans" cxnId="{FD844C5B-0E70-493A-8F52-C902018F66BF}">
      <dgm:prSet/>
      <dgm:spPr/>
      <dgm:t>
        <a:bodyPr/>
        <a:lstStyle/>
        <a:p>
          <a:endParaRPr lang="en-US"/>
        </a:p>
      </dgm:t>
    </dgm:pt>
    <dgm:pt modelId="{8864E3FA-D8BF-4862-8FDD-03F0DBDB071C}">
      <dgm:prSet/>
      <dgm:spPr/>
      <dgm:t>
        <a:bodyPr/>
        <a:lstStyle/>
        <a:p>
          <a:r>
            <a:rPr lang="en-US" dirty="0">
              <a:solidFill>
                <a:srgbClr val="FFFFFF"/>
              </a:solidFill>
            </a:rPr>
            <a:t>Coastie</a:t>
          </a:r>
          <a:endParaRPr lang="en-US" dirty="0"/>
        </a:p>
      </dgm:t>
    </dgm:pt>
    <dgm:pt modelId="{7CC6BF8E-3908-4CD5-855A-DF139E0D4DA0}" type="parTrans" cxnId="{0188A522-AF12-4CB5-BACD-A97F2770B52E}">
      <dgm:prSet/>
      <dgm:spPr/>
      <dgm:t>
        <a:bodyPr/>
        <a:lstStyle/>
        <a:p>
          <a:endParaRPr lang="en-US"/>
        </a:p>
      </dgm:t>
    </dgm:pt>
    <dgm:pt modelId="{146D06EC-3EB1-4D76-8C8D-FBC955F210B1}" type="sibTrans" cxnId="{0188A522-AF12-4CB5-BACD-A97F2770B52E}">
      <dgm:prSet/>
      <dgm:spPr/>
      <dgm:t>
        <a:bodyPr/>
        <a:lstStyle/>
        <a:p>
          <a:endParaRPr lang="en-US"/>
        </a:p>
      </dgm:t>
    </dgm:pt>
    <dgm:pt modelId="{823A5357-C7DD-0341-9834-2B4690F06E20}" type="pres">
      <dgm:prSet presAssocID="{FB437B7F-056A-44C4-BFEA-D336EE8A0704}" presName="diagram" presStyleCnt="0">
        <dgm:presLayoutVars>
          <dgm:dir/>
          <dgm:resizeHandles val="exact"/>
        </dgm:presLayoutVars>
      </dgm:prSet>
      <dgm:spPr/>
    </dgm:pt>
    <dgm:pt modelId="{9DD2468D-BB45-7F4D-A798-5FAFCBFF3E89}" type="pres">
      <dgm:prSet presAssocID="{6DF9D707-F68F-4D54-B137-E85AF0C36D8F}" presName="node" presStyleLbl="node1" presStyleIdx="0" presStyleCnt="2">
        <dgm:presLayoutVars>
          <dgm:bulletEnabled val="1"/>
        </dgm:presLayoutVars>
      </dgm:prSet>
      <dgm:spPr/>
    </dgm:pt>
    <dgm:pt modelId="{38E81C04-5FEE-4E37-8941-829C5F092B34}" type="pres">
      <dgm:prSet presAssocID="{E8003510-C530-49B6-95BE-1A8CCA7B137A}" presName="sibTrans" presStyleCnt="0"/>
      <dgm:spPr/>
    </dgm:pt>
    <dgm:pt modelId="{C6777361-606E-4C7D-9C41-D48AD81A7B41}" type="pres">
      <dgm:prSet presAssocID="{8864E3FA-D8BF-4862-8FDD-03F0DBDB071C}" presName="node" presStyleLbl="node1" presStyleIdx="1" presStyleCnt="2">
        <dgm:presLayoutVars>
          <dgm:bulletEnabled val="1"/>
        </dgm:presLayoutVars>
      </dgm:prSet>
      <dgm:spPr/>
    </dgm:pt>
  </dgm:ptLst>
  <dgm:cxnLst>
    <dgm:cxn modelId="{0188A522-AF12-4CB5-BACD-A97F2770B52E}" srcId="{FB437B7F-056A-44C4-BFEA-D336EE8A0704}" destId="{8864E3FA-D8BF-4862-8FDD-03F0DBDB071C}" srcOrd="1" destOrd="0" parTransId="{7CC6BF8E-3908-4CD5-855A-DF139E0D4DA0}" sibTransId="{146D06EC-3EB1-4D76-8C8D-FBC955F210B1}"/>
    <dgm:cxn modelId="{6FAEBD38-A206-7344-AE87-82C9B5A29853}" type="presOf" srcId="{FB437B7F-056A-44C4-BFEA-D336EE8A0704}" destId="{823A5357-C7DD-0341-9834-2B4690F06E20}" srcOrd="0" destOrd="0" presId="urn:microsoft.com/office/officeart/2005/8/layout/default"/>
    <dgm:cxn modelId="{FD844C5B-0E70-493A-8F52-C902018F66BF}" srcId="{FB437B7F-056A-44C4-BFEA-D336EE8A0704}" destId="{6DF9D707-F68F-4D54-B137-E85AF0C36D8F}" srcOrd="0" destOrd="0" parTransId="{2C3467F0-7DE8-4DE7-B345-512E546D19BC}" sibTransId="{E8003510-C530-49B6-95BE-1A8CCA7B137A}"/>
    <dgm:cxn modelId="{5336DF78-240F-49C4-8B98-EC225F5FF9BF}" type="presOf" srcId="{8864E3FA-D8BF-4862-8FDD-03F0DBDB071C}" destId="{C6777361-606E-4C7D-9C41-D48AD81A7B41}" srcOrd="0" destOrd="0" presId="urn:microsoft.com/office/officeart/2005/8/layout/default"/>
    <dgm:cxn modelId="{BA15F48A-E35C-0143-8330-72033293AB72}" type="presOf" srcId="{6DF9D707-F68F-4D54-B137-E85AF0C36D8F}" destId="{9DD2468D-BB45-7F4D-A798-5FAFCBFF3E89}" srcOrd="0" destOrd="0" presId="urn:microsoft.com/office/officeart/2005/8/layout/default"/>
    <dgm:cxn modelId="{E1750EF4-59BE-3848-81A3-5A09D797292A}" type="presParOf" srcId="{823A5357-C7DD-0341-9834-2B4690F06E20}" destId="{9DD2468D-BB45-7F4D-A798-5FAFCBFF3E89}" srcOrd="0" destOrd="0" presId="urn:microsoft.com/office/officeart/2005/8/layout/default"/>
    <dgm:cxn modelId="{5501B061-B5C4-44A0-8809-4A8587010EEE}" type="presParOf" srcId="{823A5357-C7DD-0341-9834-2B4690F06E20}" destId="{38E81C04-5FEE-4E37-8941-829C5F092B34}" srcOrd="1" destOrd="0" presId="urn:microsoft.com/office/officeart/2005/8/layout/default"/>
    <dgm:cxn modelId="{2A675406-F73F-485A-99D3-266CACB91F73}" type="presParOf" srcId="{823A5357-C7DD-0341-9834-2B4690F06E20}" destId="{C6777361-606E-4C7D-9C41-D48AD81A7B4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2468D-BB45-7F4D-A798-5FAFCBFF3E89}">
      <dsp:nvSpPr>
        <dsp:cNvPr id="0" name=""/>
        <dsp:cNvSpPr/>
      </dsp:nvSpPr>
      <dsp:spPr>
        <a:xfrm>
          <a:off x="89182" y="1848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Administrative Support</a:t>
          </a:r>
        </a:p>
      </dsp:txBody>
      <dsp:txXfrm>
        <a:off x="89182" y="1848"/>
        <a:ext cx="2173820" cy="1304292"/>
      </dsp:txXfrm>
    </dsp:sp>
    <dsp:sp modelId="{B6853DA9-CD7E-7E45-B93E-31D67C5B9239}">
      <dsp:nvSpPr>
        <dsp:cNvPr id="0" name=""/>
        <dsp:cNvSpPr/>
      </dsp:nvSpPr>
      <dsp:spPr>
        <a:xfrm>
          <a:off x="2480385" y="1848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Public Affairs</a:t>
          </a:r>
        </a:p>
      </dsp:txBody>
      <dsp:txXfrm>
        <a:off x="2480385" y="1848"/>
        <a:ext cx="2173820" cy="1304292"/>
      </dsp:txXfrm>
    </dsp:sp>
    <dsp:sp modelId="{93DF0188-C7DE-1743-A2D7-54F67C117C3F}">
      <dsp:nvSpPr>
        <dsp:cNvPr id="0" name=""/>
        <dsp:cNvSpPr/>
      </dsp:nvSpPr>
      <dsp:spPr>
        <a:xfrm>
          <a:off x="4871587" y="1848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Chaplain</a:t>
          </a:r>
        </a:p>
      </dsp:txBody>
      <dsp:txXfrm>
        <a:off x="4871587" y="1848"/>
        <a:ext cx="2173820" cy="1304292"/>
      </dsp:txXfrm>
    </dsp:sp>
    <dsp:sp modelId="{2C5CD495-E292-6644-936F-0E04C635D622}">
      <dsp:nvSpPr>
        <dsp:cNvPr id="0" name=""/>
        <dsp:cNvSpPr/>
      </dsp:nvSpPr>
      <dsp:spPr>
        <a:xfrm>
          <a:off x="89182" y="1523522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Aux Search and Rescue</a:t>
          </a:r>
        </a:p>
      </dsp:txBody>
      <dsp:txXfrm>
        <a:off x="89182" y="1523522"/>
        <a:ext cx="2173820" cy="1304292"/>
      </dsp:txXfrm>
    </dsp:sp>
    <dsp:sp modelId="{2F4C5D21-C969-C44D-9ED2-A757F800DEB8}">
      <dsp:nvSpPr>
        <dsp:cNvPr id="0" name=""/>
        <dsp:cNvSpPr/>
      </dsp:nvSpPr>
      <dsp:spPr>
        <a:xfrm>
          <a:off x="2480385" y="1523522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USCG Recruiting</a:t>
          </a:r>
        </a:p>
      </dsp:txBody>
      <dsp:txXfrm>
        <a:off x="2480385" y="1523522"/>
        <a:ext cx="2173820" cy="1304292"/>
      </dsp:txXfrm>
    </dsp:sp>
    <dsp:sp modelId="{C6DBDD92-E688-CA40-948D-55C63B4BB948}">
      <dsp:nvSpPr>
        <dsp:cNvPr id="0" name=""/>
        <dsp:cNvSpPr/>
      </dsp:nvSpPr>
      <dsp:spPr>
        <a:xfrm>
          <a:off x="4871587" y="1523522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Interpreter</a:t>
          </a:r>
        </a:p>
      </dsp:txBody>
      <dsp:txXfrm>
        <a:off x="4871587" y="1523522"/>
        <a:ext cx="2173820" cy="1304292"/>
      </dsp:txXfrm>
    </dsp:sp>
    <dsp:sp modelId="{6350E287-83F6-1F42-B7C6-4513A092208C}">
      <dsp:nvSpPr>
        <dsp:cNvPr id="0" name=""/>
        <dsp:cNvSpPr/>
      </dsp:nvSpPr>
      <dsp:spPr>
        <a:xfrm>
          <a:off x="89182" y="3045197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Ombudsman</a:t>
          </a:r>
        </a:p>
      </dsp:txBody>
      <dsp:txXfrm>
        <a:off x="89182" y="3045197"/>
        <a:ext cx="2173820" cy="1304292"/>
      </dsp:txXfrm>
    </dsp:sp>
    <dsp:sp modelId="{82E030B1-BC76-A248-A018-308FBA5C4F1C}">
      <dsp:nvSpPr>
        <dsp:cNvPr id="0" name=""/>
        <dsp:cNvSpPr/>
      </dsp:nvSpPr>
      <dsp:spPr>
        <a:xfrm>
          <a:off x="2480385" y="3045197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Watchstander</a:t>
          </a:r>
        </a:p>
      </dsp:txBody>
      <dsp:txXfrm>
        <a:off x="2480385" y="3045197"/>
        <a:ext cx="2173820" cy="1304292"/>
      </dsp:txXfrm>
    </dsp:sp>
    <dsp:sp modelId="{E95F57B7-3818-294B-B6D7-7628EC1D25C5}">
      <dsp:nvSpPr>
        <dsp:cNvPr id="0" name=""/>
        <dsp:cNvSpPr/>
      </dsp:nvSpPr>
      <dsp:spPr>
        <a:xfrm>
          <a:off x="4871587" y="3045197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TCT Instructor</a:t>
          </a:r>
        </a:p>
      </dsp:txBody>
      <dsp:txXfrm>
        <a:off x="4871587" y="3045197"/>
        <a:ext cx="2173820" cy="1304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2468D-BB45-7F4D-A798-5FAFCBFF3E89}">
      <dsp:nvSpPr>
        <dsp:cNvPr id="0" name=""/>
        <dsp:cNvSpPr/>
      </dsp:nvSpPr>
      <dsp:spPr>
        <a:xfrm>
          <a:off x="2090" y="51743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Air Observer</a:t>
          </a:r>
        </a:p>
      </dsp:txBody>
      <dsp:txXfrm>
        <a:off x="2090" y="517433"/>
        <a:ext cx="1658235" cy="994941"/>
      </dsp:txXfrm>
    </dsp:sp>
    <dsp:sp modelId="{E4229556-3228-4681-AE63-03CCB68AADF8}">
      <dsp:nvSpPr>
        <dsp:cNvPr id="0" name=""/>
        <dsp:cNvSpPr/>
      </dsp:nvSpPr>
      <dsp:spPr>
        <a:xfrm>
          <a:off x="1826148" y="51743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Aircrew</a:t>
          </a:r>
        </a:p>
      </dsp:txBody>
      <dsp:txXfrm>
        <a:off x="1826148" y="517433"/>
        <a:ext cx="1658235" cy="994941"/>
      </dsp:txXfrm>
    </dsp:sp>
    <dsp:sp modelId="{F832642C-6B70-4CC2-84BF-A53EB07B3287}">
      <dsp:nvSpPr>
        <dsp:cNvPr id="0" name=""/>
        <dsp:cNvSpPr/>
      </dsp:nvSpPr>
      <dsp:spPr>
        <a:xfrm>
          <a:off x="3650207" y="51743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Air Operations Pilot</a:t>
          </a:r>
        </a:p>
      </dsp:txBody>
      <dsp:txXfrm>
        <a:off x="3650207" y="517433"/>
        <a:ext cx="1658235" cy="994941"/>
      </dsp:txXfrm>
    </dsp:sp>
    <dsp:sp modelId="{D94FFA81-3506-459E-9342-C900FF6EB124}">
      <dsp:nvSpPr>
        <dsp:cNvPr id="0" name=""/>
        <dsp:cNvSpPr/>
      </dsp:nvSpPr>
      <dsp:spPr>
        <a:xfrm>
          <a:off x="5474265" y="51743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Port Watchstander</a:t>
          </a:r>
        </a:p>
      </dsp:txBody>
      <dsp:txXfrm>
        <a:off x="5474265" y="517433"/>
        <a:ext cx="1658235" cy="994941"/>
      </dsp:txXfrm>
    </dsp:sp>
    <dsp:sp modelId="{348F611C-1916-4BBD-809B-CCFD0EB860DC}">
      <dsp:nvSpPr>
        <dsp:cNvPr id="0" name=""/>
        <dsp:cNvSpPr/>
      </dsp:nvSpPr>
      <dsp:spPr>
        <a:xfrm>
          <a:off x="2090" y="1678198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PATCO Patrol Commander</a:t>
          </a:r>
        </a:p>
      </dsp:txBody>
      <dsp:txXfrm>
        <a:off x="2090" y="1678198"/>
        <a:ext cx="1658235" cy="994941"/>
      </dsp:txXfrm>
    </dsp:sp>
    <dsp:sp modelId="{C063C92E-15A6-4AF2-ABDB-9B1FB851D809}">
      <dsp:nvSpPr>
        <dsp:cNvPr id="0" name=""/>
        <dsp:cNvSpPr/>
      </dsp:nvSpPr>
      <dsp:spPr>
        <a:xfrm>
          <a:off x="1826148" y="1678198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Boat Crew Member</a:t>
          </a:r>
        </a:p>
      </dsp:txBody>
      <dsp:txXfrm>
        <a:off x="1826148" y="1678198"/>
        <a:ext cx="1658235" cy="994941"/>
      </dsp:txXfrm>
    </dsp:sp>
    <dsp:sp modelId="{E3FBE6E6-C216-4FB5-8DBF-2DB63244DDD9}">
      <dsp:nvSpPr>
        <dsp:cNvPr id="0" name=""/>
        <dsp:cNvSpPr/>
      </dsp:nvSpPr>
      <dsp:spPr>
        <a:xfrm>
          <a:off x="3650207" y="1678198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Coxswain</a:t>
          </a:r>
        </a:p>
      </dsp:txBody>
      <dsp:txXfrm>
        <a:off x="3650207" y="1678198"/>
        <a:ext cx="1658235" cy="994941"/>
      </dsp:txXfrm>
    </dsp:sp>
    <dsp:sp modelId="{0A2E811B-981A-4FE5-86DD-227200688CFB}">
      <dsp:nvSpPr>
        <dsp:cNvPr id="0" name=""/>
        <dsp:cNvSpPr/>
      </dsp:nvSpPr>
      <dsp:spPr>
        <a:xfrm>
          <a:off x="5474265" y="1678198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PWO Operator</a:t>
          </a:r>
        </a:p>
      </dsp:txBody>
      <dsp:txXfrm>
        <a:off x="5474265" y="1678198"/>
        <a:ext cx="1658235" cy="994941"/>
      </dsp:txXfrm>
    </dsp:sp>
    <dsp:sp modelId="{B4832E3A-FB80-44D3-A672-1768614B1984}">
      <dsp:nvSpPr>
        <dsp:cNvPr id="0" name=""/>
        <dsp:cNvSpPr/>
      </dsp:nvSpPr>
      <dsp:spPr>
        <a:xfrm>
          <a:off x="1826148" y="283896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TCO Radio Watchstander</a:t>
          </a:r>
        </a:p>
      </dsp:txBody>
      <dsp:txXfrm>
        <a:off x="1826148" y="2838963"/>
        <a:ext cx="1658235" cy="994941"/>
      </dsp:txXfrm>
    </dsp:sp>
    <dsp:sp modelId="{773631E5-069B-419B-A28A-95F3B8DB4F16}">
      <dsp:nvSpPr>
        <dsp:cNvPr id="0" name=""/>
        <dsp:cNvSpPr/>
      </dsp:nvSpPr>
      <dsp:spPr>
        <a:xfrm>
          <a:off x="3650207" y="283896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USCG Boat Crew Member</a:t>
          </a:r>
        </a:p>
      </dsp:txBody>
      <dsp:txXfrm>
        <a:off x="3650207" y="2838963"/>
        <a:ext cx="1658235" cy="9949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2468D-BB45-7F4D-A798-5FAFCBFF3E89}">
      <dsp:nvSpPr>
        <dsp:cNvPr id="0" name=""/>
        <dsp:cNvSpPr/>
      </dsp:nvSpPr>
      <dsp:spPr>
        <a:xfrm>
          <a:off x="89182" y="1848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FFFFF"/>
              </a:solidFill>
            </a:rPr>
            <a:t>Air Mission Fixed Wing</a:t>
          </a:r>
          <a:endParaRPr lang="en-US" sz="2600" kern="1200" dirty="0"/>
        </a:p>
      </dsp:txBody>
      <dsp:txXfrm>
        <a:off x="89182" y="1848"/>
        <a:ext cx="2173820" cy="1304292"/>
      </dsp:txXfrm>
    </dsp:sp>
    <dsp:sp modelId="{E18D9F43-D959-4744-9062-2CCD7D8D72DB}">
      <dsp:nvSpPr>
        <dsp:cNvPr id="0" name=""/>
        <dsp:cNvSpPr/>
      </dsp:nvSpPr>
      <dsp:spPr>
        <a:xfrm>
          <a:off x="2480385" y="1848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FFFFF"/>
              </a:solidFill>
            </a:rPr>
            <a:t>Air Mission Rotary Wing</a:t>
          </a:r>
        </a:p>
      </dsp:txBody>
      <dsp:txXfrm>
        <a:off x="2480385" y="1848"/>
        <a:ext cx="2173820" cy="1304292"/>
      </dsp:txXfrm>
    </dsp:sp>
    <dsp:sp modelId="{72AFDE47-03D8-49AF-935E-866514E96D0F}">
      <dsp:nvSpPr>
        <dsp:cNvPr id="0" name=""/>
        <dsp:cNvSpPr/>
      </dsp:nvSpPr>
      <dsp:spPr>
        <a:xfrm>
          <a:off x="4871587" y="1848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FFFFFF"/>
              </a:solidFill>
            </a:rPr>
            <a:t>Mobile Radio Facility</a:t>
          </a:r>
          <a:endParaRPr lang="en-US" sz="2600" kern="1200" dirty="0">
            <a:solidFill>
              <a:srgbClr val="FFFFFF"/>
            </a:solidFill>
          </a:endParaRPr>
        </a:p>
      </dsp:txBody>
      <dsp:txXfrm>
        <a:off x="4871587" y="1848"/>
        <a:ext cx="2173820" cy="1304292"/>
      </dsp:txXfrm>
    </dsp:sp>
    <dsp:sp modelId="{5DD6FEC7-FE7F-44AF-AAB4-3C8EB01C551F}">
      <dsp:nvSpPr>
        <dsp:cNvPr id="0" name=""/>
        <dsp:cNvSpPr/>
      </dsp:nvSpPr>
      <dsp:spPr>
        <a:xfrm>
          <a:off x="89182" y="1523522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FFFFF"/>
              </a:solidFill>
            </a:rPr>
            <a:t>Mobile Radio Facility Fixed Base</a:t>
          </a:r>
        </a:p>
      </dsp:txBody>
      <dsp:txXfrm>
        <a:off x="89182" y="1523522"/>
        <a:ext cx="2173820" cy="1304292"/>
      </dsp:txXfrm>
    </dsp:sp>
    <dsp:sp modelId="{C771C8A9-C821-4CBB-83C8-1E65A4130F81}">
      <dsp:nvSpPr>
        <dsp:cNvPr id="0" name=""/>
        <dsp:cNvSpPr/>
      </dsp:nvSpPr>
      <dsp:spPr>
        <a:xfrm>
          <a:off x="2480385" y="1523522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rgbClr val="FFFFFF"/>
              </a:solidFill>
            </a:rPr>
            <a:t>Vessel Facility &lt;24’</a:t>
          </a:r>
          <a:endParaRPr lang="en-US" sz="2600" kern="1200" dirty="0"/>
        </a:p>
      </dsp:txBody>
      <dsp:txXfrm>
        <a:off x="2480385" y="1523522"/>
        <a:ext cx="2173820" cy="1304292"/>
      </dsp:txXfrm>
    </dsp:sp>
    <dsp:sp modelId="{A8F94883-735E-43DD-B023-EF02F1B2E143}">
      <dsp:nvSpPr>
        <dsp:cNvPr id="0" name=""/>
        <dsp:cNvSpPr/>
      </dsp:nvSpPr>
      <dsp:spPr>
        <a:xfrm>
          <a:off x="4871587" y="1523522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FFFFFF"/>
              </a:solidFill>
            </a:rPr>
            <a:t>Vessel Facility &gt;24’</a:t>
          </a:r>
          <a:endParaRPr lang="en-US" sz="2600" kern="1200" dirty="0">
            <a:solidFill>
              <a:srgbClr val="FFFFFF"/>
            </a:solidFill>
          </a:endParaRPr>
        </a:p>
      </dsp:txBody>
      <dsp:txXfrm>
        <a:off x="4871587" y="1523522"/>
        <a:ext cx="2173820" cy="1304292"/>
      </dsp:txXfrm>
    </dsp:sp>
    <dsp:sp modelId="{ABBAFD93-0F42-4AF4-9654-01D227AE615A}">
      <dsp:nvSpPr>
        <dsp:cNvPr id="0" name=""/>
        <dsp:cNvSpPr/>
      </dsp:nvSpPr>
      <dsp:spPr>
        <a:xfrm>
          <a:off x="2480385" y="3045197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solidFill>
                <a:srgbClr val="FFFFFF"/>
              </a:solidFill>
            </a:rPr>
            <a:t>PWC Facility</a:t>
          </a:r>
          <a:endParaRPr lang="en-US" sz="2600" kern="1200" dirty="0">
            <a:solidFill>
              <a:srgbClr val="FFFFFF"/>
            </a:solidFill>
          </a:endParaRPr>
        </a:p>
      </dsp:txBody>
      <dsp:txXfrm>
        <a:off x="2480385" y="3045197"/>
        <a:ext cx="2173820" cy="1304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2468D-BB45-7F4D-A798-5FAFCBFF3E89}">
      <dsp:nvSpPr>
        <dsp:cNvPr id="0" name=""/>
        <dsp:cNvSpPr/>
      </dsp:nvSpPr>
      <dsp:spPr>
        <a:xfrm>
          <a:off x="89182" y="1848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</a:rPr>
            <a:t>Physician</a:t>
          </a:r>
          <a:endParaRPr lang="en-US" sz="2700" kern="1200" dirty="0"/>
        </a:p>
      </dsp:txBody>
      <dsp:txXfrm>
        <a:off x="89182" y="1848"/>
        <a:ext cx="2173820" cy="1304292"/>
      </dsp:txXfrm>
    </dsp:sp>
    <dsp:sp modelId="{92FE398D-E6DE-4789-AC27-234FA150BA22}">
      <dsp:nvSpPr>
        <dsp:cNvPr id="0" name=""/>
        <dsp:cNvSpPr/>
      </dsp:nvSpPr>
      <dsp:spPr>
        <a:xfrm>
          <a:off x="2480385" y="1848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solidFill>
                <a:srgbClr val="FFFFFF"/>
              </a:solidFill>
            </a:rPr>
            <a:t>Dentist</a:t>
          </a:r>
          <a:endParaRPr lang="en-US" sz="2700" kern="1200" dirty="0"/>
        </a:p>
      </dsp:txBody>
      <dsp:txXfrm>
        <a:off x="2480385" y="1848"/>
        <a:ext cx="2173820" cy="1304292"/>
      </dsp:txXfrm>
    </dsp:sp>
    <dsp:sp modelId="{AB25D9C2-0E72-4352-86E1-7B22FD78DD96}">
      <dsp:nvSpPr>
        <dsp:cNvPr id="0" name=""/>
        <dsp:cNvSpPr/>
      </dsp:nvSpPr>
      <dsp:spPr>
        <a:xfrm>
          <a:off x="4871587" y="1848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</a:rPr>
            <a:t>Nurse Practitioner</a:t>
          </a:r>
        </a:p>
      </dsp:txBody>
      <dsp:txXfrm>
        <a:off x="4871587" y="1848"/>
        <a:ext cx="2173820" cy="1304292"/>
      </dsp:txXfrm>
    </dsp:sp>
    <dsp:sp modelId="{B0694E68-4183-4684-9314-E66718F8E469}">
      <dsp:nvSpPr>
        <dsp:cNvPr id="0" name=""/>
        <dsp:cNvSpPr/>
      </dsp:nvSpPr>
      <dsp:spPr>
        <a:xfrm>
          <a:off x="89182" y="1523522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</a:rPr>
            <a:t>Physician Assistant</a:t>
          </a:r>
        </a:p>
      </dsp:txBody>
      <dsp:txXfrm>
        <a:off x="89182" y="1523522"/>
        <a:ext cx="2173820" cy="1304292"/>
      </dsp:txXfrm>
    </dsp:sp>
    <dsp:sp modelId="{32406B2E-3C85-41F2-87FF-E19E4C86E8C9}">
      <dsp:nvSpPr>
        <dsp:cNvPr id="0" name=""/>
        <dsp:cNvSpPr/>
      </dsp:nvSpPr>
      <dsp:spPr>
        <a:xfrm>
          <a:off x="2480385" y="1523522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</a:rPr>
            <a:t>Pharmacist</a:t>
          </a:r>
        </a:p>
      </dsp:txBody>
      <dsp:txXfrm>
        <a:off x="2480385" y="1523522"/>
        <a:ext cx="2173820" cy="1304292"/>
      </dsp:txXfrm>
    </dsp:sp>
    <dsp:sp modelId="{D45B16AE-5903-4829-A0A4-15FF8D4F6810}">
      <dsp:nvSpPr>
        <dsp:cNvPr id="0" name=""/>
        <dsp:cNvSpPr/>
      </dsp:nvSpPr>
      <dsp:spPr>
        <a:xfrm>
          <a:off x="4871587" y="1523522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</a:rPr>
            <a:t>Psychologist</a:t>
          </a:r>
        </a:p>
      </dsp:txBody>
      <dsp:txXfrm>
        <a:off x="4871587" y="1523522"/>
        <a:ext cx="2173820" cy="1304292"/>
      </dsp:txXfrm>
    </dsp:sp>
    <dsp:sp modelId="{69AABC0D-BBE3-458A-B051-EBDE8C5D0A72}">
      <dsp:nvSpPr>
        <dsp:cNvPr id="0" name=""/>
        <dsp:cNvSpPr/>
      </dsp:nvSpPr>
      <dsp:spPr>
        <a:xfrm>
          <a:off x="89182" y="3045197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</a:rPr>
            <a:t>Registered Nurse</a:t>
          </a:r>
        </a:p>
      </dsp:txBody>
      <dsp:txXfrm>
        <a:off x="89182" y="3045197"/>
        <a:ext cx="2173820" cy="1304292"/>
      </dsp:txXfrm>
    </dsp:sp>
    <dsp:sp modelId="{7C497FCE-DDA8-4E31-AFFE-55699F39CF19}">
      <dsp:nvSpPr>
        <dsp:cNvPr id="0" name=""/>
        <dsp:cNvSpPr/>
      </dsp:nvSpPr>
      <dsp:spPr>
        <a:xfrm>
          <a:off x="2480385" y="3045197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</a:rPr>
            <a:t>EMT</a:t>
          </a:r>
        </a:p>
      </dsp:txBody>
      <dsp:txXfrm>
        <a:off x="2480385" y="3045197"/>
        <a:ext cx="2173820" cy="1304292"/>
      </dsp:txXfrm>
    </dsp:sp>
    <dsp:sp modelId="{133BD95C-B6B0-444B-A66F-7F6E9872062D}">
      <dsp:nvSpPr>
        <dsp:cNvPr id="0" name=""/>
        <dsp:cNvSpPr/>
      </dsp:nvSpPr>
      <dsp:spPr>
        <a:xfrm>
          <a:off x="4871587" y="3045197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FF"/>
              </a:solidFill>
            </a:rPr>
            <a:t>CPR/FA Instructor</a:t>
          </a:r>
        </a:p>
      </dsp:txBody>
      <dsp:txXfrm>
        <a:off x="4871587" y="3045197"/>
        <a:ext cx="2173820" cy="1304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CE36C-6287-4119-A1AD-A041C1892BF7}">
      <dsp:nvSpPr>
        <dsp:cNvPr id="0" name=""/>
        <dsp:cNvSpPr/>
      </dsp:nvSpPr>
      <dsp:spPr>
        <a:xfrm>
          <a:off x="103204" y="541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AUX-AV ATON Verification</a:t>
          </a:r>
        </a:p>
      </dsp:txBody>
      <dsp:txXfrm>
        <a:off x="103204" y="541"/>
        <a:ext cx="1611205" cy="966723"/>
      </dsp:txXfrm>
    </dsp:sp>
    <dsp:sp modelId="{3351849D-9CFD-4FE9-A037-4A4E4B5285E6}">
      <dsp:nvSpPr>
        <dsp:cNvPr id="0" name=""/>
        <dsp:cNvSpPr/>
      </dsp:nvSpPr>
      <dsp:spPr>
        <a:xfrm>
          <a:off x="1875529" y="541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AUX-BI Barge Inspector</a:t>
          </a:r>
        </a:p>
      </dsp:txBody>
      <dsp:txXfrm>
        <a:off x="1875529" y="541"/>
        <a:ext cx="1611205" cy="966723"/>
      </dsp:txXfrm>
    </dsp:sp>
    <dsp:sp modelId="{DBAE5C73-4773-4503-86C9-1C070D5E74E1}">
      <dsp:nvSpPr>
        <dsp:cNvPr id="0" name=""/>
        <dsp:cNvSpPr/>
      </dsp:nvSpPr>
      <dsp:spPr>
        <a:xfrm>
          <a:off x="3647855" y="541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AUX-CFVE Commercial Fishing</a:t>
          </a:r>
        </a:p>
      </dsp:txBody>
      <dsp:txXfrm>
        <a:off x="3647855" y="541"/>
        <a:ext cx="1611205" cy="966723"/>
      </dsp:txXfrm>
    </dsp:sp>
    <dsp:sp modelId="{BAA1BCAE-6424-4D4C-947F-C92BBCA7C4F4}">
      <dsp:nvSpPr>
        <dsp:cNvPr id="0" name=""/>
        <dsp:cNvSpPr/>
      </dsp:nvSpPr>
      <dsp:spPr>
        <a:xfrm>
          <a:off x="5420181" y="541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AUX-EC Oil Spill Response</a:t>
          </a:r>
        </a:p>
      </dsp:txBody>
      <dsp:txXfrm>
        <a:off x="5420181" y="541"/>
        <a:ext cx="1611205" cy="966723"/>
      </dsp:txXfrm>
    </dsp:sp>
    <dsp:sp modelId="{560316F6-DCA7-4F28-B8D6-F6657488BC35}">
      <dsp:nvSpPr>
        <dsp:cNvPr id="0" name=""/>
        <dsp:cNvSpPr/>
      </dsp:nvSpPr>
      <dsp:spPr>
        <a:xfrm>
          <a:off x="103204" y="1128385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AUX-ED Enforcement</a:t>
          </a:r>
        </a:p>
      </dsp:txBody>
      <dsp:txXfrm>
        <a:off x="103204" y="1128385"/>
        <a:ext cx="1611205" cy="966723"/>
      </dsp:txXfrm>
    </dsp:sp>
    <dsp:sp modelId="{9227FC93-BEE5-4557-B095-E714D27F1D27}">
      <dsp:nvSpPr>
        <dsp:cNvPr id="0" name=""/>
        <dsp:cNvSpPr/>
      </dsp:nvSpPr>
      <dsp:spPr>
        <a:xfrm>
          <a:off x="1875529" y="1128385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AUX-EO Investigator Assistant</a:t>
          </a:r>
        </a:p>
      </dsp:txBody>
      <dsp:txXfrm>
        <a:off x="1875529" y="1128385"/>
        <a:ext cx="1611205" cy="966723"/>
      </dsp:txXfrm>
    </dsp:sp>
    <dsp:sp modelId="{372E48C1-79EF-43FB-B6A2-5761995D8707}">
      <dsp:nvSpPr>
        <dsp:cNvPr id="0" name=""/>
        <dsp:cNvSpPr/>
      </dsp:nvSpPr>
      <dsp:spPr>
        <a:xfrm>
          <a:off x="3647855" y="1128385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AUX-EU MARSEC</a:t>
          </a:r>
        </a:p>
      </dsp:txBody>
      <dsp:txXfrm>
        <a:off x="3647855" y="1128385"/>
        <a:ext cx="1611205" cy="966723"/>
      </dsp:txXfrm>
    </dsp:sp>
    <dsp:sp modelId="{F8B0BCE0-C6A6-42C5-8F12-AAA77E56FF19}">
      <dsp:nvSpPr>
        <dsp:cNvPr id="0" name=""/>
        <dsp:cNvSpPr/>
      </dsp:nvSpPr>
      <dsp:spPr>
        <a:xfrm>
          <a:off x="5420181" y="1128385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AUX-FFVE Foreign Freight</a:t>
          </a:r>
        </a:p>
      </dsp:txBody>
      <dsp:txXfrm>
        <a:off x="5420181" y="1128385"/>
        <a:ext cx="1611205" cy="966723"/>
      </dsp:txXfrm>
    </dsp:sp>
    <dsp:sp modelId="{B659520C-812D-4727-AB8F-D72BDA2FDB31}">
      <dsp:nvSpPr>
        <dsp:cNvPr id="0" name=""/>
        <dsp:cNvSpPr/>
      </dsp:nvSpPr>
      <dsp:spPr>
        <a:xfrm>
          <a:off x="103204" y="2256229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AUX-FN Verifying Evidence</a:t>
          </a:r>
        </a:p>
      </dsp:txBody>
      <dsp:txXfrm>
        <a:off x="103204" y="2256229"/>
        <a:ext cx="1611205" cy="966723"/>
      </dsp:txXfrm>
    </dsp:sp>
    <dsp:sp modelId="{935FB0C9-2AB8-4121-AFAD-B7D500F3CC3A}">
      <dsp:nvSpPr>
        <dsp:cNvPr id="0" name=""/>
        <dsp:cNvSpPr/>
      </dsp:nvSpPr>
      <dsp:spPr>
        <a:xfrm>
          <a:off x="1875529" y="2256229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AUX-FO Marine Casualty Inspector</a:t>
          </a:r>
        </a:p>
      </dsp:txBody>
      <dsp:txXfrm>
        <a:off x="1875529" y="2256229"/>
        <a:ext cx="1611205" cy="966723"/>
      </dsp:txXfrm>
    </dsp:sp>
    <dsp:sp modelId="{E5426B8C-5010-43C2-9FDE-4BFB8B02FE51}">
      <dsp:nvSpPr>
        <dsp:cNvPr id="0" name=""/>
        <dsp:cNvSpPr/>
      </dsp:nvSpPr>
      <dsp:spPr>
        <a:xfrm>
          <a:off x="3647855" y="2256229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AUX-PFVE Foreign Freight Vessel Examiner</a:t>
          </a:r>
        </a:p>
      </dsp:txBody>
      <dsp:txXfrm>
        <a:off x="3647855" y="2256229"/>
        <a:ext cx="1611205" cy="966723"/>
      </dsp:txXfrm>
    </dsp:sp>
    <dsp:sp modelId="{1C717CAF-5778-44D3-94DD-2A0A2D856AAF}">
      <dsp:nvSpPr>
        <dsp:cNvPr id="0" name=""/>
        <dsp:cNvSpPr/>
      </dsp:nvSpPr>
      <dsp:spPr>
        <a:xfrm>
          <a:off x="5420181" y="2256229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AUX-HI Hull Inspector</a:t>
          </a:r>
        </a:p>
      </dsp:txBody>
      <dsp:txXfrm>
        <a:off x="5420181" y="2256229"/>
        <a:ext cx="1611205" cy="966723"/>
      </dsp:txXfrm>
    </dsp:sp>
    <dsp:sp modelId="{2AACAA99-8DFF-4615-9CBE-F90A647F8BEB}">
      <dsp:nvSpPr>
        <dsp:cNvPr id="0" name=""/>
        <dsp:cNvSpPr/>
      </dsp:nvSpPr>
      <dsp:spPr>
        <a:xfrm>
          <a:off x="1875529" y="3384072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AUX-KI K Boat</a:t>
          </a:r>
        </a:p>
      </dsp:txBody>
      <dsp:txXfrm>
        <a:off x="1875529" y="3384072"/>
        <a:ext cx="1611205" cy="966723"/>
      </dsp:txXfrm>
    </dsp:sp>
    <dsp:sp modelId="{1039D990-5846-47FA-8D69-6C363B35AF3D}">
      <dsp:nvSpPr>
        <dsp:cNvPr id="0" name=""/>
        <dsp:cNvSpPr/>
      </dsp:nvSpPr>
      <dsp:spPr>
        <a:xfrm>
          <a:off x="3647855" y="3384072"/>
          <a:ext cx="1611205" cy="9667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AUX-LR Life Raft</a:t>
          </a:r>
        </a:p>
      </dsp:txBody>
      <dsp:txXfrm>
        <a:off x="3647855" y="3384072"/>
        <a:ext cx="1611205" cy="9667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AFD93-0F42-4AF4-9654-01D227AE615A}">
      <dsp:nvSpPr>
        <dsp:cNvPr id="0" name=""/>
        <dsp:cNvSpPr/>
      </dsp:nvSpPr>
      <dsp:spPr>
        <a:xfrm>
          <a:off x="2090" y="51743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FFFF"/>
              </a:solidFill>
            </a:rPr>
            <a:t>AUX–EMS</a:t>
          </a:r>
        </a:p>
      </dsp:txBody>
      <dsp:txXfrm>
        <a:off x="2090" y="517433"/>
        <a:ext cx="1658235" cy="994941"/>
      </dsp:txXfrm>
    </dsp:sp>
    <dsp:sp modelId="{E15F2B9D-FFCB-4136-B895-C22418A3F66F}">
      <dsp:nvSpPr>
        <dsp:cNvPr id="0" name=""/>
        <dsp:cNvSpPr/>
      </dsp:nvSpPr>
      <dsp:spPr>
        <a:xfrm>
          <a:off x="1826148" y="51743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FFFF"/>
              </a:solidFill>
            </a:rPr>
            <a:t>Finance</a:t>
          </a:r>
        </a:p>
      </dsp:txBody>
      <dsp:txXfrm>
        <a:off x="1826148" y="517433"/>
        <a:ext cx="1658235" cy="994941"/>
      </dsp:txXfrm>
    </dsp:sp>
    <dsp:sp modelId="{04F34AC1-136A-45F4-BC63-207FA15EB458}">
      <dsp:nvSpPr>
        <dsp:cNvPr id="0" name=""/>
        <dsp:cNvSpPr/>
      </dsp:nvSpPr>
      <dsp:spPr>
        <a:xfrm>
          <a:off x="3650207" y="51743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FFFF"/>
              </a:solidFill>
            </a:rPr>
            <a:t>Incident Commander</a:t>
          </a:r>
        </a:p>
      </dsp:txBody>
      <dsp:txXfrm>
        <a:off x="3650207" y="517433"/>
        <a:ext cx="1658235" cy="994941"/>
      </dsp:txXfrm>
    </dsp:sp>
    <dsp:sp modelId="{D2A71FA3-6653-40CB-8494-C1C1BA1D0D0A}">
      <dsp:nvSpPr>
        <dsp:cNvPr id="0" name=""/>
        <dsp:cNvSpPr/>
      </dsp:nvSpPr>
      <dsp:spPr>
        <a:xfrm>
          <a:off x="5474265" y="51743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FFFF"/>
              </a:solidFill>
            </a:rPr>
            <a:t>ICS Instructor</a:t>
          </a:r>
        </a:p>
      </dsp:txBody>
      <dsp:txXfrm>
        <a:off x="5474265" y="517433"/>
        <a:ext cx="1658235" cy="994941"/>
      </dsp:txXfrm>
    </dsp:sp>
    <dsp:sp modelId="{05305CC5-6770-497C-99D4-53DB802C14D9}">
      <dsp:nvSpPr>
        <dsp:cNvPr id="0" name=""/>
        <dsp:cNvSpPr/>
      </dsp:nvSpPr>
      <dsp:spPr>
        <a:xfrm>
          <a:off x="2090" y="1678198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FFFF"/>
              </a:solidFill>
            </a:rPr>
            <a:t>IMISS Technical Specialist</a:t>
          </a:r>
        </a:p>
      </dsp:txBody>
      <dsp:txXfrm>
        <a:off x="2090" y="1678198"/>
        <a:ext cx="1658235" cy="994941"/>
      </dsp:txXfrm>
    </dsp:sp>
    <dsp:sp modelId="{DDF6F76C-39E7-4625-931C-4AC860C6954F}">
      <dsp:nvSpPr>
        <dsp:cNvPr id="0" name=""/>
        <dsp:cNvSpPr/>
      </dsp:nvSpPr>
      <dsp:spPr>
        <a:xfrm>
          <a:off x="1826148" y="1678198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FFFF"/>
              </a:solidFill>
            </a:rPr>
            <a:t>LOFR</a:t>
          </a:r>
        </a:p>
      </dsp:txBody>
      <dsp:txXfrm>
        <a:off x="1826148" y="1678198"/>
        <a:ext cx="1658235" cy="994941"/>
      </dsp:txXfrm>
    </dsp:sp>
    <dsp:sp modelId="{C9093287-F4D4-478A-8093-5CEBF04A7F1A}">
      <dsp:nvSpPr>
        <dsp:cNvPr id="0" name=""/>
        <dsp:cNvSpPr/>
      </dsp:nvSpPr>
      <dsp:spPr>
        <a:xfrm>
          <a:off x="3650207" y="1678198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FFFFFF"/>
              </a:solidFill>
            </a:rPr>
            <a:t>Logistics</a:t>
          </a:r>
        </a:p>
      </dsp:txBody>
      <dsp:txXfrm>
        <a:off x="3650207" y="1678198"/>
        <a:ext cx="1658235" cy="994941"/>
      </dsp:txXfrm>
    </dsp:sp>
    <dsp:sp modelId="{66729905-350B-4FD9-BBD3-E8B34FB82681}">
      <dsp:nvSpPr>
        <dsp:cNvPr id="0" name=""/>
        <dsp:cNvSpPr/>
      </dsp:nvSpPr>
      <dsp:spPr>
        <a:xfrm>
          <a:off x="5474265" y="1678198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Operations Section</a:t>
          </a:r>
          <a:endParaRPr lang="en-US" sz="2100" kern="1200" dirty="0">
            <a:solidFill>
              <a:srgbClr val="FFFFFF"/>
            </a:solidFill>
          </a:endParaRPr>
        </a:p>
      </dsp:txBody>
      <dsp:txXfrm>
        <a:off x="5474265" y="1678198"/>
        <a:ext cx="1658235" cy="994941"/>
      </dsp:txXfrm>
    </dsp:sp>
    <dsp:sp modelId="{3B0984CE-755F-4DE8-B566-04B35DEEAF91}">
      <dsp:nvSpPr>
        <dsp:cNvPr id="0" name=""/>
        <dsp:cNvSpPr/>
      </dsp:nvSpPr>
      <dsp:spPr>
        <a:xfrm>
          <a:off x="2090" y="283896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PIO</a:t>
          </a:r>
          <a:endParaRPr lang="en-US" sz="2100" kern="1200" dirty="0"/>
        </a:p>
      </dsp:txBody>
      <dsp:txXfrm>
        <a:off x="2090" y="2838963"/>
        <a:ext cx="1658235" cy="994941"/>
      </dsp:txXfrm>
    </dsp:sp>
    <dsp:sp modelId="{F2EA155C-2709-4368-86AC-FDB72533A330}">
      <dsp:nvSpPr>
        <dsp:cNvPr id="0" name=""/>
        <dsp:cNvSpPr/>
      </dsp:nvSpPr>
      <dsp:spPr>
        <a:xfrm>
          <a:off x="1826148" y="283896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Planning Section</a:t>
          </a:r>
          <a:endParaRPr lang="en-US" sz="2100" kern="1200" dirty="0"/>
        </a:p>
      </dsp:txBody>
      <dsp:txXfrm>
        <a:off x="1826148" y="2838963"/>
        <a:ext cx="1658235" cy="994941"/>
      </dsp:txXfrm>
    </dsp:sp>
    <dsp:sp modelId="{71190A46-C4D0-4C9B-83DD-A3231F5DDC57}">
      <dsp:nvSpPr>
        <dsp:cNvPr id="0" name=""/>
        <dsp:cNvSpPr/>
      </dsp:nvSpPr>
      <dsp:spPr>
        <a:xfrm>
          <a:off x="3650207" y="283896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Safety Officer</a:t>
          </a:r>
          <a:endParaRPr lang="en-US" sz="2100" kern="1200" dirty="0"/>
        </a:p>
      </dsp:txBody>
      <dsp:txXfrm>
        <a:off x="3650207" y="2838963"/>
        <a:ext cx="1658235" cy="994941"/>
      </dsp:txXfrm>
    </dsp:sp>
    <dsp:sp modelId="{882C82A4-A2DF-4DC1-93C2-0202A5AEBC09}">
      <dsp:nvSpPr>
        <dsp:cNvPr id="0" name=""/>
        <dsp:cNvSpPr/>
      </dsp:nvSpPr>
      <dsp:spPr>
        <a:xfrm>
          <a:off x="5474265" y="283896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USCG AREP</a:t>
          </a:r>
        </a:p>
      </dsp:txBody>
      <dsp:txXfrm>
        <a:off x="5474265" y="2838963"/>
        <a:ext cx="1658235" cy="9949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2B9FBE-17EC-40EF-A340-08A87D3C6360}">
      <dsp:nvSpPr>
        <dsp:cNvPr id="0" name=""/>
        <dsp:cNvSpPr/>
      </dsp:nvSpPr>
      <dsp:spPr>
        <a:xfrm>
          <a:off x="2090" y="51743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</a:rPr>
            <a:t>AUX-CA1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2090" y="517433"/>
        <a:ext cx="1658235" cy="994941"/>
      </dsp:txXfrm>
    </dsp:sp>
    <dsp:sp modelId="{ADCCFB3E-1D32-4CCF-8009-8B277CCD7C91}">
      <dsp:nvSpPr>
        <dsp:cNvPr id="0" name=""/>
        <dsp:cNvSpPr/>
      </dsp:nvSpPr>
      <dsp:spPr>
        <a:xfrm>
          <a:off x="1826148" y="51743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AUXFE  Financial Educator</a:t>
          </a:r>
        </a:p>
      </dsp:txBody>
      <dsp:txXfrm>
        <a:off x="1826148" y="517433"/>
        <a:ext cx="1658235" cy="994941"/>
      </dsp:txXfrm>
    </dsp:sp>
    <dsp:sp modelId="{2AC1B3F7-2B3C-48EA-AC08-8F28A8FA5E5B}">
      <dsp:nvSpPr>
        <dsp:cNvPr id="0" name=""/>
        <dsp:cNvSpPr/>
      </dsp:nvSpPr>
      <dsp:spPr>
        <a:xfrm>
          <a:off x="3650207" y="51743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AUX-LLA Legal Assistant Attorney</a:t>
          </a:r>
        </a:p>
      </dsp:txBody>
      <dsp:txXfrm>
        <a:off x="3650207" y="517433"/>
        <a:ext cx="1658235" cy="994941"/>
      </dsp:txXfrm>
    </dsp:sp>
    <dsp:sp modelId="{8D887C58-FC8F-4170-B7CD-DCE8A95D1333}">
      <dsp:nvSpPr>
        <dsp:cNvPr id="0" name=""/>
        <dsp:cNvSpPr/>
      </dsp:nvSpPr>
      <dsp:spPr>
        <a:xfrm>
          <a:off x="5474265" y="51743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</a:rPr>
            <a:t>Photographer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5474265" y="517433"/>
        <a:ext cx="1658235" cy="994941"/>
      </dsp:txXfrm>
    </dsp:sp>
    <dsp:sp modelId="{AFE4D3E5-3355-4FB0-AF8F-3CCBF1B20BDA}">
      <dsp:nvSpPr>
        <dsp:cNvPr id="0" name=""/>
        <dsp:cNvSpPr/>
      </dsp:nvSpPr>
      <dsp:spPr>
        <a:xfrm>
          <a:off x="2090" y="1678198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</a:rPr>
            <a:t>Webmaster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2090" y="1678198"/>
        <a:ext cx="1658235" cy="994941"/>
      </dsp:txXfrm>
    </dsp:sp>
    <dsp:sp modelId="{58EDC3CC-5D6C-45CD-B08A-56AA69B21A1E}">
      <dsp:nvSpPr>
        <dsp:cNvPr id="0" name=""/>
        <dsp:cNvSpPr/>
      </dsp:nvSpPr>
      <dsp:spPr>
        <a:xfrm>
          <a:off x="1826148" y="1678198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AUXBUILD Shoreside Renovation &amp; Repair</a:t>
          </a:r>
        </a:p>
      </dsp:txBody>
      <dsp:txXfrm>
        <a:off x="1826148" y="1678198"/>
        <a:ext cx="1658235" cy="994941"/>
      </dsp:txXfrm>
    </dsp:sp>
    <dsp:sp modelId="{1DDEBECA-384D-4626-9104-1B361130D78F}">
      <dsp:nvSpPr>
        <dsp:cNvPr id="0" name=""/>
        <dsp:cNvSpPr/>
      </dsp:nvSpPr>
      <dsp:spPr>
        <a:xfrm>
          <a:off x="3650207" y="1678198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</a:rPr>
            <a:t>Carpenter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3650207" y="1678198"/>
        <a:ext cx="1658235" cy="994941"/>
      </dsp:txXfrm>
    </dsp:sp>
    <dsp:sp modelId="{364D80FB-0C21-446E-B21D-6C74A5C20ABA}">
      <dsp:nvSpPr>
        <dsp:cNvPr id="0" name=""/>
        <dsp:cNvSpPr/>
      </dsp:nvSpPr>
      <dsp:spPr>
        <a:xfrm>
          <a:off x="5474265" y="1678198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</a:rPr>
            <a:t>Electrician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5474265" y="1678198"/>
        <a:ext cx="1658235" cy="994941"/>
      </dsp:txXfrm>
    </dsp:sp>
    <dsp:sp modelId="{68E9C1AF-6046-4EC4-8E00-0B53ABEDB812}">
      <dsp:nvSpPr>
        <dsp:cNvPr id="0" name=""/>
        <dsp:cNvSpPr/>
      </dsp:nvSpPr>
      <dsp:spPr>
        <a:xfrm>
          <a:off x="2090" y="283896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rgbClr val="FFFFFF"/>
              </a:solidFill>
            </a:rPr>
            <a:t>Mechanic:  Marine Engine</a:t>
          </a:r>
        </a:p>
      </dsp:txBody>
      <dsp:txXfrm>
        <a:off x="2090" y="2838963"/>
        <a:ext cx="1658235" cy="994941"/>
      </dsp:txXfrm>
    </dsp:sp>
    <dsp:sp modelId="{01FA64BB-974A-4BD7-A4A0-2221CE8CD5A5}">
      <dsp:nvSpPr>
        <dsp:cNvPr id="0" name=""/>
        <dsp:cNvSpPr/>
      </dsp:nvSpPr>
      <dsp:spPr>
        <a:xfrm>
          <a:off x="1826148" y="283896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</a:rPr>
            <a:t>Plumber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1826148" y="2838963"/>
        <a:ext cx="1658235" cy="994941"/>
      </dsp:txXfrm>
    </dsp:sp>
    <dsp:sp modelId="{942F67CD-6A29-410D-A9F0-3607AE49AC0A}">
      <dsp:nvSpPr>
        <dsp:cNvPr id="0" name=""/>
        <dsp:cNvSpPr/>
      </dsp:nvSpPr>
      <dsp:spPr>
        <a:xfrm>
          <a:off x="3650207" y="283896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</a:rPr>
            <a:t>Welder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3650207" y="2838963"/>
        <a:ext cx="1658235" cy="994941"/>
      </dsp:txXfrm>
    </dsp:sp>
    <dsp:sp modelId="{8E43B4EA-20D2-4144-8818-C290E83FF638}">
      <dsp:nvSpPr>
        <dsp:cNvPr id="0" name=""/>
        <dsp:cNvSpPr/>
      </dsp:nvSpPr>
      <dsp:spPr>
        <a:xfrm>
          <a:off x="5474265" y="2838963"/>
          <a:ext cx="1658235" cy="9949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solidFill>
                <a:srgbClr val="FFFFFF"/>
              </a:solidFill>
            </a:rPr>
            <a:t>HVAC</a:t>
          </a:r>
          <a:endParaRPr lang="en-US" sz="1600" kern="1200" dirty="0">
            <a:solidFill>
              <a:srgbClr val="FFFFFF"/>
            </a:solidFill>
          </a:endParaRPr>
        </a:p>
      </dsp:txBody>
      <dsp:txXfrm>
        <a:off x="5474265" y="2838963"/>
        <a:ext cx="1658235" cy="99494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EDB3AD-B4C7-4DE6-AC1F-D5F1066350C1}">
      <dsp:nvSpPr>
        <dsp:cNvPr id="0" name=""/>
        <dsp:cNvSpPr/>
      </dsp:nvSpPr>
      <dsp:spPr>
        <a:xfrm>
          <a:off x="89182" y="1848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General Cybersecurity</a:t>
          </a:r>
        </a:p>
      </dsp:txBody>
      <dsp:txXfrm>
        <a:off x="89182" y="1848"/>
        <a:ext cx="2173820" cy="1304292"/>
      </dsp:txXfrm>
    </dsp:sp>
    <dsp:sp modelId="{EE6F8A8F-11FC-49A5-9D83-B4B0A70BA51F}">
      <dsp:nvSpPr>
        <dsp:cNvPr id="0" name=""/>
        <dsp:cNvSpPr/>
      </dsp:nvSpPr>
      <dsp:spPr>
        <a:xfrm>
          <a:off x="2480385" y="1848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AUXCYBER AMSC Support</a:t>
          </a:r>
        </a:p>
      </dsp:txBody>
      <dsp:txXfrm>
        <a:off x="2480385" y="1848"/>
        <a:ext cx="2173820" cy="1304292"/>
      </dsp:txXfrm>
    </dsp:sp>
    <dsp:sp modelId="{B0ABBFF8-406C-4A42-8BF1-083C3FF20CE1}">
      <dsp:nvSpPr>
        <dsp:cNvPr id="0" name=""/>
        <dsp:cNvSpPr/>
      </dsp:nvSpPr>
      <dsp:spPr>
        <a:xfrm>
          <a:off x="4871587" y="1848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AUXCYBER Awareness</a:t>
          </a:r>
        </a:p>
      </dsp:txBody>
      <dsp:txXfrm>
        <a:off x="4871587" y="1848"/>
        <a:ext cx="2173820" cy="1304292"/>
      </dsp:txXfrm>
    </dsp:sp>
    <dsp:sp modelId="{37ECA469-B185-4250-8FE6-D445945021AF}">
      <dsp:nvSpPr>
        <dsp:cNvPr id="0" name=""/>
        <dsp:cNvSpPr/>
      </dsp:nvSpPr>
      <dsp:spPr>
        <a:xfrm>
          <a:off x="89182" y="1523522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AUXCYBER Document Examiner</a:t>
          </a:r>
        </a:p>
      </dsp:txBody>
      <dsp:txXfrm>
        <a:off x="89182" y="1523522"/>
        <a:ext cx="2173820" cy="1304292"/>
      </dsp:txXfrm>
    </dsp:sp>
    <dsp:sp modelId="{4E9E837D-38ED-4704-9A15-6382BBE762AA}">
      <dsp:nvSpPr>
        <dsp:cNvPr id="0" name=""/>
        <dsp:cNvSpPr/>
      </dsp:nvSpPr>
      <dsp:spPr>
        <a:xfrm>
          <a:off x="2480385" y="1523522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AUXCYBER Exercise Support</a:t>
          </a:r>
        </a:p>
      </dsp:txBody>
      <dsp:txXfrm>
        <a:off x="2480385" y="1523522"/>
        <a:ext cx="2173820" cy="1304292"/>
      </dsp:txXfrm>
    </dsp:sp>
    <dsp:sp modelId="{B6083723-EA61-4837-805C-C7A35A55915B}">
      <dsp:nvSpPr>
        <dsp:cNvPr id="0" name=""/>
        <dsp:cNvSpPr/>
      </dsp:nvSpPr>
      <dsp:spPr>
        <a:xfrm>
          <a:off x="4871587" y="1523522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AUXCYBER Training</a:t>
          </a:r>
        </a:p>
      </dsp:txBody>
      <dsp:txXfrm>
        <a:off x="4871587" y="1523522"/>
        <a:ext cx="2173820" cy="1304292"/>
      </dsp:txXfrm>
    </dsp:sp>
    <dsp:sp modelId="{D9A3E343-6604-4F8A-8BDA-D888542E3F85}">
      <dsp:nvSpPr>
        <dsp:cNvPr id="0" name=""/>
        <dsp:cNvSpPr/>
      </dsp:nvSpPr>
      <dsp:spPr>
        <a:xfrm>
          <a:off x="1284783" y="3045197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AUXCYBER Vessel Inspector</a:t>
          </a:r>
        </a:p>
      </dsp:txBody>
      <dsp:txXfrm>
        <a:off x="1284783" y="3045197"/>
        <a:ext cx="2173820" cy="1304292"/>
      </dsp:txXfrm>
    </dsp:sp>
    <dsp:sp modelId="{EC7F5AD3-C717-4600-9029-4D29100E1678}">
      <dsp:nvSpPr>
        <dsp:cNvPr id="0" name=""/>
        <dsp:cNvSpPr/>
      </dsp:nvSpPr>
      <dsp:spPr>
        <a:xfrm>
          <a:off x="3675986" y="3045197"/>
          <a:ext cx="2173820" cy="13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AUXCYBER Facility Inspector</a:t>
          </a:r>
        </a:p>
      </dsp:txBody>
      <dsp:txXfrm>
        <a:off x="3675986" y="3045197"/>
        <a:ext cx="2173820" cy="130429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D2468D-BB45-7F4D-A798-5FAFCBFF3E89}">
      <dsp:nvSpPr>
        <dsp:cNvPr id="0" name=""/>
        <dsp:cNvSpPr/>
      </dsp:nvSpPr>
      <dsp:spPr>
        <a:xfrm>
          <a:off x="870" y="1156690"/>
          <a:ext cx="3396594" cy="2037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FFFFFF"/>
              </a:solidFill>
            </a:rPr>
            <a:t>Ceremonial Color Guard</a:t>
          </a:r>
          <a:endParaRPr lang="en-US" sz="4400" kern="1200" dirty="0"/>
        </a:p>
      </dsp:txBody>
      <dsp:txXfrm>
        <a:off x="870" y="1156690"/>
        <a:ext cx="3396594" cy="2037956"/>
      </dsp:txXfrm>
    </dsp:sp>
    <dsp:sp modelId="{C6777361-606E-4C7D-9C41-D48AD81A7B41}">
      <dsp:nvSpPr>
        <dsp:cNvPr id="0" name=""/>
        <dsp:cNvSpPr/>
      </dsp:nvSpPr>
      <dsp:spPr>
        <a:xfrm>
          <a:off x="3737125" y="1156690"/>
          <a:ext cx="3396594" cy="20379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solidFill>
                <a:srgbClr val="FFFFFF"/>
              </a:solidFill>
            </a:rPr>
            <a:t>Coastie</a:t>
          </a:r>
          <a:endParaRPr lang="en-US" sz="4400" kern="1200" dirty="0"/>
        </a:p>
      </dsp:txBody>
      <dsp:txXfrm>
        <a:off x="3737125" y="1156690"/>
        <a:ext cx="3396594" cy="2037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B3FA0-E9F6-4D68-933C-1A4A560978A4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5E6ED-3C1A-4F52-A13D-74CBB0959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31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4D01EDA-DC75-4A73-91F9-A614F1C70FD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E3CCAA-CE40-4A50-88F3-7F779C744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611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3CCAA-CE40-4A50-88F3-7F779C7443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00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3CCAA-CE40-4A50-88F3-7F779C7443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7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3CCAA-CE40-4A50-88F3-7F779C74430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12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3CCAA-CE40-4A50-88F3-7F779C7443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59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3CCAA-CE40-4A50-88F3-7F779C7443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0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3CCAA-CE40-4A50-88F3-7F779C7443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08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3CCAA-CE40-4A50-88F3-7F779C7443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40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3CCAA-CE40-4A50-88F3-7F779C7443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676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3CCAA-CE40-4A50-88F3-7F779C7443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20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3CCAA-CE40-4A50-88F3-7F779C7443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262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3CCAA-CE40-4A50-88F3-7F779C74430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89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74336"/>
            <a:ext cx="12192000" cy="383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08545"/>
            <a:ext cx="9144000" cy="2832395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16245"/>
            <a:ext cx="9144000" cy="122773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0163" y="7456384"/>
            <a:ext cx="1596513" cy="2312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24000" y="6474337"/>
            <a:ext cx="9144000" cy="26803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9948" y="7456384"/>
            <a:ext cx="589936" cy="231263"/>
          </a:xfrm>
        </p:spPr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1294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uscgauxbanner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84" y="262647"/>
            <a:ext cx="7025177" cy="848679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38684 w 12192000"/>
              <a:gd name="connsiteY0" fmla="*/ 137160 h 6858000"/>
              <a:gd name="connsiteX1" fmla="*/ 138684 w 12192000"/>
              <a:gd name="connsiteY1" fmla="*/ 6720840 h 6858000"/>
              <a:gd name="connsiteX2" fmla="*/ 12053316 w 12192000"/>
              <a:gd name="connsiteY2" fmla="*/ 6720840 h 6858000"/>
              <a:gd name="connsiteX3" fmla="*/ 12053316 w 12192000"/>
              <a:gd name="connsiteY3" fmla="*/ 13716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38684" y="137160"/>
                </a:moveTo>
                <a:lnTo>
                  <a:pt x="138684" y="6720840"/>
                </a:lnTo>
                <a:lnTo>
                  <a:pt x="12053316" y="6720840"/>
                </a:lnTo>
                <a:lnTo>
                  <a:pt x="12053316" y="13716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64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(c)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76138" y="6474337"/>
            <a:ext cx="7691284" cy="2312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accent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A896850E-5992-4409-8B77-041EE7980E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0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8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Embl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474336"/>
            <a:ext cx="12192000" cy="3836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94730" y="2008545"/>
            <a:ext cx="5773270" cy="2832395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4730" y="4916245"/>
            <a:ext cx="5773270" cy="1227738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0163" y="7121046"/>
            <a:ext cx="1596513" cy="23126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4433"/>
            <a:ext cx="12191999" cy="201969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39948" y="7121046"/>
            <a:ext cx="589936" cy="231263"/>
          </a:xfrm>
        </p:spPr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"/>
            <a:ext cx="12192000" cy="1294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 descr="uscgauxbanner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84" y="262647"/>
            <a:ext cx="7025177" cy="848679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38684 w 12192000"/>
              <a:gd name="connsiteY0" fmla="*/ 137160 h 6858000"/>
              <a:gd name="connsiteX1" fmla="*/ 138684 w 12192000"/>
              <a:gd name="connsiteY1" fmla="*/ 6720840 h 6858000"/>
              <a:gd name="connsiteX2" fmla="*/ 12053316 w 12192000"/>
              <a:gd name="connsiteY2" fmla="*/ 6720840 h 6858000"/>
              <a:gd name="connsiteX3" fmla="*/ 12053316 w 12192000"/>
              <a:gd name="connsiteY3" fmla="*/ 13716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38684" y="137160"/>
                </a:moveTo>
                <a:lnTo>
                  <a:pt x="138684" y="6720840"/>
                </a:lnTo>
                <a:lnTo>
                  <a:pt x="12053316" y="6720840"/>
                </a:lnTo>
                <a:lnTo>
                  <a:pt x="12053316" y="13716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201271" y="2474913"/>
            <a:ext cx="3467100" cy="3467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3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4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Right Thi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16" y="1622323"/>
            <a:ext cx="8359155" cy="455464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950325" y="1622323"/>
            <a:ext cx="2779713" cy="45546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605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2116" y="1825625"/>
            <a:ext cx="555768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57684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7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0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4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74336"/>
            <a:ext cx="12192000" cy="383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2116" y="365126"/>
            <a:ext cx="11267768" cy="1129378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116" y="1622323"/>
            <a:ext cx="11267768" cy="4554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9948" y="6474337"/>
            <a:ext cx="589936" cy="231263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896850E-5992-4409-8B77-041EE7980E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138684 w 12192000"/>
              <a:gd name="connsiteY0" fmla="*/ 137160 h 6858000"/>
              <a:gd name="connsiteX1" fmla="*/ 138684 w 12192000"/>
              <a:gd name="connsiteY1" fmla="*/ 6720840 h 6858000"/>
              <a:gd name="connsiteX2" fmla="*/ 12053316 w 12192000"/>
              <a:gd name="connsiteY2" fmla="*/ 6720840 h 6858000"/>
              <a:gd name="connsiteX3" fmla="*/ 12053316 w 12192000"/>
              <a:gd name="connsiteY3" fmla="*/ 13716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38684" y="137160"/>
                </a:moveTo>
                <a:lnTo>
                  <a:pt x="138684" y="6720840"/>
                </a:lnTo>
                <a:lnTo>
                  <a:pt x="12053316" y="6720840"/>
                </a:lnTo>
                <a:lnTo>
                  <a:pt x="12053316" y="13716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15" name="Flowchart: Data 14"/>
          <p:cNvSpPr/>
          <p:nvPr userDrawn="1"/>
        </p:nvSpPr>
        <p:spPr>
          <a:xfrm>
            <a:off x="10382672" y="6295550"/>
            <a:ext cx="707245" cy="56245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4267"/>
              <a:gd name="connsiteY0" fmla="*/ 10000 h 10000"/>
              <a:gd name="connsiteX1" fmla="*/ 2000 w 14267"/>
              <a:gd name="connsiteY1" fmla="*/ 0 h 10000"/>
              <a:gd name="connsiteX2" fmla="*/ 14267 w 14267"/>
              <a:gd name="connsiteY2" fmla="*/ 0 h 10000"/>
              <a:gd name="connsiteX3" fmla="*/ 8000 w 14267"/>
              <a:gd name="connsiteY3" fmla="*/ 10000 h 10000"/>
              <a:gd name="connsiteX4" fmla="*/ 0 w 14267"/>
              <a:gd name="connsiteY4" fmla="*/ 10000 h 10000"/>
              <a:gd name="connsiteX0" fmla="*/ 0 w 14267"/>
              <a:gd name="connsiteY0" fmla="*/ 10000 h 10000"/>
              <a:gd name="connsiteX1" fmla="*/ 4684 w 14267"/>
              <a:gd name="connsiteY1" fmla="*/ 0 h 10000"/>
              <a:gd name="connsiteX2" fmla="*/ 14267 w 14267"/>
              <a:gd name="connsiteY2" fmla="*/ 0 h 10000"/>
              <a:gd name="connsiteX3" fmla="*/ 8000 w 14267"/>
              <a:gd name="connsiteY3" fmla="*/ 10000 h 10000"/>
              <a:gd name="connsiteX4" fmla="*/ 0 w 14267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67" h="10000">
                <a:moveTo>
                  <a:pt x="0" y="10000"/>
                </a:moveTo>
                <a:lnTo>
                  <a:pt x="4684" y="0"/>
                </a:lnTo>
                <a:lnTo>
                  <a:pt x="14267" y="0"/>
                </a:lnTo>
                <a:lnTo>
                  <a:pt x="8000" y="10000"/>
                </a:lnTo>
                <a:lnTo>
                  <a:pt x="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uscgauxbanner.png"/>
          <p:cNvPicPr>
            <a:picLocks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3084"/>
          <a:stretch/>
        </p:blipFill>
        <p:spPr>
          <a:xfrm>
            <a:off x="10352498" y="6295551"/>
            <a:ext cx="787450" cy="5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5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4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69913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8897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668" y="1481142"/>
            <a:ext cx="10908664" cy="165762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 an Awesome and Valued Partner 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with the Active Duty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668" y="5396341"/>
            <a:ext cx="10908664" cy="5074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January </a:t>
            </a:r>
            <a:r>
              <a:rPr lang="en-US" sz="2400" dirty="0">
                <a:solidFill>
                  <a:schemeClr val="tx1"/>
                </a:solidFill>
              </a:rPr>
              <a:t>13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2023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 b="4207"/>
          <a:stretch/>
        </p:blipFill>
        <p:spPr bwMode="auto">
          <a:xfrm>
            <a:off x="5135682" y="3218165"/>
            <a:ext cx="1920636" cy="183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AB9A0CA-A6A6-420B-8D61-7AF1AB702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7800" y="5288934"/>
            <a:ext cx="9296400" cy="0"/>
          </a:xfrm>
          <a:prstGeom prst="line">
            <a:avLst/>
          </a:prstGeom>
          <a:ln w="19050">
            <a:solidFill>
              <a:srgbClr val="FFC1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DFA2D-381B-479F-ADBF-2259F542A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A896850E-5992-4409-8B77-041EE7980E8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7C4F-0A73-4C88-8C89-0A536C18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pc="-35" dirty="0"/>
              <a:t>Emergency Management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D65E1-EF47-4F24-89E1-0FD2B6F5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498A6DB-1CB1-6461-1346-7E82826D7F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61669588"/>
              </p:ext>
            </p:extLst>
          </p:nvPr>
        </p:nvGraphicFramePr>
        <p:xfrm>
          <a:off x="433828" y="1825625"/>
          <a:ext cx="71345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AE9788-E0C0-2371-96C6-8E8C667F9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0" y="2231820"/>
            <a:ext cx="355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6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BAFD93-0F42-4AF4-9654-01D227AE6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ABBAFD93-0F42-4AF4-9654-01D227AE6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5F2B9D-FFCB-4136-B895-C22418A3F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E15F2B9D-FFCB-4136-B895-C22418A3F6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F34AC1-136A-45F4-BC63-207FA15EB4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04F34AC1-136A-45F4-BC63-207FA15EB4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2A71FA3-6653-40CB-8494-C1C1BA1D0D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D2A71FA3-6653-40CB-8494-C1C1BA1D0D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305CC5-6770-497C-99D4-53DB802C14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05305CC5-6770-497C-99D4-53DB802C14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F6F76C-39E7-4625-931C-4AC860C695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DDF6F76C-39E7-4625-931C-4AC860C695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093287-F4D4-478A-8093-5CEBF04A7F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C9093287-F4D4-478A-8093-5CEBF04A7F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6729905-350B-4FD9-BBD3-E8B34FB82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66729905-350B-4FD9-BBD3-E8B34FB82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B0984CE-755F-4DE8-B566-04B35DEEAF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3B0984CE-755F-4DE8-B566-04B35DEEAF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2EA155C-2709-4368-86AC-FDB72533A3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F2EA155C-2709-4368-86AC-FDB72533A3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1190A46-C4D0-4C9B-83DD-A3231F5DD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71190A46-C4D0-4C9B-83DD-A3231F5DDC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82C82A4-A2DF-4DC1-93C2-0202A5AEB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882C82A4-A2DF-4DC1-93C2-0202A5AEB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7C4F-0A73-4C88-8C89-0A536C18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Skills &amp; Trades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D65E1-EF47-4F24-89E1-0FD2B6F5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498A6DB-1CB1-6461-1346-7E82826D7F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66346637"/>
              </p:ext>
            </p:extLst>
          </p:nvPr>
        </p:nvGraphicFramePr>
        <p:xfrm>
          <a:off x="433828" y="1825625"/>
          <a:ext cx="71345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AE9788-E0C0-2371-96C6-8E8C667F9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0" y="2231820"/>
            <a:ext cx="355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2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2B9FBE-17EC-40EF-A340-08A87D3C6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B52B9FBE-17EC-40EF-A340-08A87D3C63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CCFB3E-1D32-4CCF-8009-8B277CCD7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ADCCFB3E-1D32-4CCF-8009-8B277CCD7C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C1B3F7-2B3C-48EA-AC08-8F28A8FA5E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AC1B3F7-2B3C-48EA-AC08-8F28A8FA5E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D887C58-FC8F-4170-B7CD-DCE8A95D1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8D887C58-FC8F-4170-B7CD-DCE8A95D1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FE4D3E5-3355-4FB0-AF8F-3CCBF1B20B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AFE4D3E5-3355-4FB0-AF8F-3CCBF1B20B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8EDC3CC-5D6C-45CD-B08A-56AA69B21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58EDC3CC-5D6C-45CD-B08A-56AA69B21A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DDEBECA-384D-4626-9104-1B361130D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1DDEBECA-384D-4626-9104-1B361130D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64D80FB-0C21-446E-B21D-6C74A5C20A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364D80FB-0C21-446E-B21D-6C74A5C20A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8E9C1AF-6046-4EC4-8E00-0B53ABEDB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68E9C1AF-6046-4EC4-8E00-0B53ABEDB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1FA64BB-974A-4BD7-A4A0-2221CE8CD5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01FA64BB-974A-4BD7-A4A0-2221CE8CD5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42F67CD-6A29-410D-A9F0-3607AE49AC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942F67CD-6A29-410D-A9F0-3607AE49AC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E43B4EA-20D2-4144-8818-C290E83FF6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8E43B4EA-20D2-4144-8818-C290E83FF6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7C4F-0A73-4C88-8C89-0A536C18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Cybersecurity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D65E1-EF47-4F24-89E1-0FD2B6F5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498A6DB-1CB1-6461-1346-7E82826D7F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10307300"/>
              </p:ext>
            </p:extLst>
          </p:nvPr>
        </p:nvGraphicFramePr>
        <p:xfrm>
          <a:off x="433828" y="1825625"/>
          <a:ext cx="71345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AE9788-E0C0-2371-96C6-8E8C667F9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0" y="2231820"/>
            <a:ext cx="355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8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FEDB3AD-B4C7-4DE6-AC1F-D5F106635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BFEDB3AD-B4C7-4DE6-AC1F-D5F106635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6F8A8F-11FC-49A5-9D83-B4B0A70BA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EE6F8A8F-11FC-49A5-9D83-B4B0A70BA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0ABBFF8-406C-4A42-8BF1-083C3FF20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B0ABBFF8-406C-4A42-8BF1-083C3FF20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ECA469-B185-4250-8FE6-D44594502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37ECA469-B185-4250-8FE6-D44594502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E9E837D-38ED-4704-9A15-6382BBE76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4E9E837D-38ED-4704-9A15-6382BBE76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083723-EA61-4837-805C-C7A35A5591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6083723-EA61-4837-805C-C7A35A5591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A3E343-6604-4F8A-8BDA-D888542E3F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D9A3E343-6604-4F8A-8BDA-D888542E3F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7F5AD3-C717-4600-9029-4D29100E1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EC7F5AD3-C717-4600-9029-4D29100E16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7C4F-0A73-4C88-8C89-0A536C18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Aux Mission Support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D65E1-EF47-4F24-89E1-0FD2B6F5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498A6DB-1CB1-6461-1346-7E82826D7F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9454130"/>
              </p:ext>
            </p:extLst>
          </p:nvPr>
        </p:nvGraphicFramePr>
        <p:xfrm>
          <a:off x="433828" y="1825625"/>
          <a:ext cx="71345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AE9788-E0C0-2371-96C6-8E8C667F9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0" y="2231820"/>
            <a:ext cx="355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1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D2468D-BB45-7F4D-A798-5FAFCBFF3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DD2468D-BB45-7F4D-A798-5FAFCBFF3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777361-606E-4C7D-9C41-D48AD81A7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C6777361-606E-4C7D-9C41-D48AD81A7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06BC-BC79-4AE6-B486-691E5895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57820"/>
            <a:ext cx="11267768" cy="112937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90A60-9E27-4CFA-A2D4-4DA9EACC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3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06BC-BC79-4AE6-B486-691E5895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57820"/>
            <a:ext cx="11267768" cy="112937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90A60-9E27-4CFA-A2D4-4DA9EACC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5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006BC-BC79-4AE6-B486-691E58956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116" y="2557820"/>
            <a:ext cx="11267768" cy="112937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90A60-9E27-4CFA-A2D4-4DA9EACCB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60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9B818-5F8A-4D62-AE57-47F30DB8B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Time to Do Something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D21C9-F318-491B-BCE1-532DCDF53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/>
              <a:t>Let’s focus on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The many awesome things the Auxiliary does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And the many awesome things you can do as an Auxiliary member</a:t>
            </a:r>
          </a:p>
          <a:p>
            <a:pPr>
              <a:spcBef>
                <a:spcPts val="600"/>
              </a:spcBef>
            </a:pPr>
            <a:r>
              <a:rPr lang="en-US" sz="3200" dirty="0"/>
              <a:t>Goals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Develop a portfolio of roles when working with our Active-Duty partners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Execute an action plan to select and train for these roles </a:t>
            </a:r>
          </a:p>
          <a:p>
            <a:pPr lvl="1">
              <a:spcBef>
                <a:spcPts val="600"/>
              </a:spcBef>
            </a:pPr>
            <a:r>
              <a:rPr lang="en-US" dirty="0"/>
              <a:t>Maintain our collective Readiness, Relevance and Responsiveness as an integrated force multiplier for the US Coast Guard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98342-FDA2-4970-B14C-97C5CE8CF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79F6EE-CF09-471B-97E0-3303643A5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2116" y="1825625"/>
            <a:ext cx="7474407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Coast Guard Support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Auxiliary Facility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Health Services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Prevention &amp; Marine Safety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Emergency Management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Skills &amp; Trade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Cybersecurity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chemeClr val="bg2"/>
                </a:solidFill>
              </a:rPr>
              <a:t>Auxiliary Support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D65E1-EF47-4F24-89E1-0FD2B6F5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4</a:t>
            </a:fld>
            <a:endParaRPr lang="en-US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4A58ABE2-0779-1B56-5492-C9DCBDA42A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592" y="2231820"/>
            <a:ext cx="3556000" cy="35052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EA019019-6377-B293-57DD-5D933D40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Awesome Things…</a:t>
            </a:r>
          </a:p>
        </p:txBody>
      </p:sp>
    </p:spTree>
    <p:extLst>
      <p:ext uri="{BB962C8B-B14F-4D97-AF65-F5344CB8AC3E}">
        <p14:creationId xmlns:p14="http://schemas.microsoft.com/office/powerpoint/2010/main" val="54151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7C4F-0A73-4C88-8C89-0A536C18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Coast Guard Support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D65E1-EF47-4F24-89E1-0FD2B6F5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498A6DB-1CB1-6461-1346-7E82826D7F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21565276"/>
              </p:ext>
            </p:extLst>
          </p:nvPr>
        </p:nvGraphicFramePr>
        <p:xfrm>
          <a:off x="433828" y="1825625"/>
          <a:ext cx="71345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AE9788-E0C0-2371-96C6-8E8C667F9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0" y="2231820"/>
            <a:ext cx="355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D2468D-BB45-7F4D-A798-5FAFCBFF3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DD2468D-BB45-7F4D-A798-5FAFCBFF3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853DA9-CD7E-7E45-B93E-31D67C5B92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B6853DA9-CD7E-7E45-B93E-31D67C5B92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DF0188-C7DE-1743-A2D7-54F67C117C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93DF0188-C7DE-1743-A2D7-54F67C117C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C5CD495-E292-6644-936F-0E04C635D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2C5CD495-E292-6644-936F-0E04C635D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F4C5D21-C969-C44D-9ED2-A757F800DE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2F4C5D21-C969-C44D-9ED2-A757F800DE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6DBDD92-E688-CA40-948D-55C63B4BB9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C6DBDD92-E688-CA40-948D-55C63B4BB9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350E287-83F6-1F42-B7C6-4513A09220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350E287-83F6-1F42-B7C6-4513A09220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E030B1-BC76-A248-A018-308FBA5C4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82E030B1-BC76-A248-A018-308FBA5C4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5F57B7-3818-294B-B6D7-7628EC1D25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E95F57B7-3818-294B-B6D7-7628EC1D25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7C4F-0A73-4C88-8C89-0A536C18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Response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D65E1-EF47-4F24-89E1-0FD2B6F5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498A6DB-1CB1-6461-1346-7E82826D7F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74092856"/>
              </p:ext>
            </p:extLst>
          </p:nvPr>
        </p:nvGraphicFramePr>
        <p:xfrm>
          <a:off x="433828" y="1825625"/>
          <a:ext cx="71345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AE9788-E0C0-2371-96C6-8E8C667F9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0" y="2231820"/>
            <a:ext cx="355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2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D2468D-BB45-7F4D-A798-5FAFCBFF3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DD2468D-BB45-7F4D-A798-5FAFCBFF3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4229556-3228-4681-AE63-03CCB68AAD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E4229556-3228-4681-AE63-03CCB68AAD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832642C-6B70-4CC2-84BF-A53EB07B3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F832642C-6B70-4CC2-84BF-A53EB07B3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4FFA81-3506-459E-9342-C900FF6EB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D94FFA81-3506-459E-9342-C900FF6EB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48F611C-1916-4BBD-809B-CCFD0EB86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48F611C-1916-4BBD-809B-CCFD0EB860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63C92E-15A6-4AF2-ABDB-9B1FB851D8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C063C92E-15A6-4AF2-ABDB-9B1FB851D8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3FBE6E6-C216-4FB5-8DBF-2DB63244D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E3FBE6E6-C216-4FB5-8DBF-2DB63244D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2E811B-981A-4FE5-86DD-227200688C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0A2E811B-981A-4FE5-86DD-227200688C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4832E3A-FB80-44D3-A672-1768614B19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B4832E3A-FB80-44D3-A672-1768614B19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73631E5-069B-419B-A28A-95F3B8DB4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773631E5-069B-419B-A28A-95F3B8DB4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7C4F-0A73-4C88-8C89-0A536C18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Aux Facility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D65E1-EF47-4F24-89E1-0FD2B6F5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498A6DB-1CB1-6461-1346-7E82826D7F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5875448"/>
              </p:ext>
            </p:extLst>
          </p:nvPr>
        </p:nvGraphicFramePr>
        <p:xfrm>
          <a:off x="433828" y="1825625"/>
          <a:ext cx="71345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AE9788-E0C0-2371-96C6-8E8C667F9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0" y="2231820"/>
            <a:ext cx="355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6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D2468D-BB45-7F4D-A798-5FAFCBFF3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DD2468D-BB45-7F4D-A798-5FAFCBFF3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18D9F43-D959-4744-9062-2CCD7D8D7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E18D9F43-D959-4744-9062-2CCD7D8D7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2AFDE47-03D8-49AF-935E-866514E96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72AFDE47-03D8-49AF-935E-866514E96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DD6FEC7-FE7F-44AF-AAB4-3C8EB01C5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5DD6FEC7-FE7F-44AF-AAB4-3C8EB01C5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71C8A9-C821-4CBB-83C8-1E65A4130F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C771C8A9-C821-4CBB-83C8-1E65A4130F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8F94883-735E-43DD-B023-EF02F1B2E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A8F94883-735E-43DD-B023-EF02F1B2E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BAFD93-0F42-4AF4-9654-01D227AE6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ABBAFD93-0F42-4AF4-9654-01D227AE61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7C4F-0A73-4C88-8C89-0A536C18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Health Services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D65E1-EF47-4F24-89E1-0FD2B6F5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498A6DB-1CB1-6461-1346-7E82826D7F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60641655"/>
              </p:ext>
            </p:extLst>
          </p:nvPr>
        </p:nvGraphicFramePr>
        <p:xfrm>
          <a:off x="433828" y="1825625"/>
          <a:ext cx="71345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AE9788-E0C0-2371-96C6-8E8C667F9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0" y="2231820"/>
            <a:ext cx="355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DD2468D-BB45-7F4D-A798-5FAFCBFF3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9DD2468D-BB45-7F4D-A798-5FAFCBFF3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FE398D-E6DE-4789-AC27-234FA150B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92FE398D-E6DE-4789-AC27-234FA150BA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B25D9C2-0E72-4352-86E1-7B22FD78DD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B25D9C2-0E72-4352-86E1-7B22FD78DD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0694E68-4183-4684-9314-E66718F8E4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B0694E68-4183-4684-9314-E66718F8E4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2406B2E-3C85-41F2-87FF-E19E4C86E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2406B2E-3C85-41F2-87FF-E19E4C86E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45B16AE-5903-4829-A0A4-15FF8D4F68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D45B16AE-5903-4829-A0A4-15FF8D4F68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9AABC0D-BBE3-458A-B051-EBDE8C5D0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9AABC0D-BBE3-458A-B051-EBDE8C5D0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C497FCE-DDA8-4E31-AFFE-55699F39C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7C497FCE-DDA8-4E31-AFFE-55699F39C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33BD95C-B6B0-444B-A66F-7F6E98720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133BD95C-B6B0-444B-A66F-7F6E98720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5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27C4F-0A73-4C88-8C89-0A536C18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Prevention &amp; Marine Safety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FD65E1-EF47-4F24-89E1-0FD2B6F57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6850E-5992-4409-8B77-041EE7980E8C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498A6DB-1CB1-6461-1346-7E82826D7FE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62957828"/>
              </p:ext>
            </p:extLst>
          </p:nvPr>
        </p:nvGraphicFramePr>
        <p:xfrm>
          <a:off x="433828" y="1825625"/>
          <a:ext cx="713459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DAE9788-E0C0-2371-96C6-8E8C667F969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0" y="2231820"/>
            <a:ext cx="35560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45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B5CE36C-6287-4119-A1AD-A041C1892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1B5CE36C-6287-4119-A1AD-A041C1892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351849D-9CFD-4FE9-A037-4A4E4B5285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3351849D-9CFD-4FE9-A037-4A4E4B5285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AE5C73-4773-4503-86C9-1C070D5E7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DBAE5C73-4773-4503-86C9-1C070D5E7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AA1BCAE-6424-4D4C-947F-C92BBCA7C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BAA1BCAE-6424-4D4C-947F-C92BBCA7C4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60316F6-DCA7-4F28-B8D6-F6657488B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60316F6-DCA7-4F28-B8D6-F6657488B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227FC93-BEE5-4557-B095-E714D27F1D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9227FC93-BEE5-4557-B095-E714D27F1D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72E48C1-79EF-43FB-B6A2-5761995D87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372E48C1-79EF-43FB-B6A2-5761995D87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8B0BCE0-C6A6-42C5-8F12-AAA77E56F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F8B0BCE0-C6A6-42C5-8F12-AAA77E56F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659520C-812D-4727-AB8F-D72BDA2FDB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B659520C-812D-4727-AB8F-D72BDA2FDB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35FB0C9-2AB8-4121-AFAD-B7D500F3C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935FB0C9-2AB8-4121-AFAD-B7D500F3CC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5426B8C-5010-43C2-9FDE-4BFB8B02FE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E5426B8C-5010-43C2-9FDE-4BFB8B02FE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C717CAF-5778-44D3-94DD-2A0A2D856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1C717CAF-5778-44D3-94DD-2A0A2D856A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AACAA99-8DFF-4615-9CBE-F90A647F8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2AACAA99-8DFF-4615-9CBE-F90A647F8B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039D990-5846-47FA-8D69-6C363B35AF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1039D990-5846-47FA-8D69-6C363B35AF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2F66"/>
      </a:dk1>
      <a:lt1>
        <a:sysClr val="window" lastClr="FFFFFF"/>
      </a:lt1>
      <a:dk2>
        <a:srgbClr val="014694"/>
      </a:dk2>
      <a:lt2>
        <a:srgbClr val="3A3838"/>
      </a:lt2>
      <a:accent1>
        <a:srgbClr val="002F66"/>
      </a:accent1>
      <a:accent2>
        <a:srgbClr val="EB3A45"/>
      </a:accent2>
      <a:accent3>
        <a:srgbClr val="074694"/>
      </a:accent3>
      <a:accent4>
        <a:srgbClr val="EBD41D"/>
      </a:accent4>
      <a:accent5>
        <a:srgbClr val="3F3F3F"/>
      </a:accent5>
      <a:accent6>
        <a:srgbClr val="BFBFBF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358</Words>
  <Application>Microsoft Macintosh PowerPoint</Application>
  <PresentationFormat>Widescreen</PresentationFormat>
  <Paragraphs>141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Be an Awesome and Valued Partner  with the Active Duty</vt:lpstr>
      <vt:lpstr>Overview</vt:lpstr>
      <vt:lpstr>Time to Do Something Different</vt:lpstr>
      <vt:lpstr>The Awesome Things…</vt:lpstr>
      <vt:lpstr>Coast Guard Support</vt:lpstr>
      <vt:lpstr>Response</vt:lpstr>
      <vt:lpstr>Aux Facility</vt:lpstr>
      <vt:lpstr>Health Services</vt:lpstr>
      <vt:lpstr>Prevention &amp; Marine Safety</vt:lpstr>
      <vt:lpstr>Emergency Management</vt:lpstr>
      <vt:lpstr>Skills &amp; Trades</vt:lpstr>
      <vt:lpstr>Cybersecurity</vt:lpstr>
      <vt:lpstr>Aux Mission Support</vt:lpstr>
      <vt:lpstr>Feedback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Uniform Best Practices</dc:title>
  <dc:creator>Dale E. Fajardo, EdD, MBA</dc:creator>
  <cp:lastModifiedBy>James Losi</cp:lastModifiedBy>
  <cp:revision>96</cp:revision>
  <dcterms:created xsi:type="dcterms:W3CDTF">2020-12-22T23:36:21Z</dcterms:created>
  <dcterms:modified xsi:type="dcterms:W3CDTF">2023-01-15T00:43:05Z</dcterms:modified>
</cp:coreProperties>
</file>